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4" r:id="rId4"/>
    <p:sldId id="265" r:id="rId5"/>
    <p:sldId id="259" r:id="rId6"/>
    <p:sldId id="261" r:id="rId7"/>
    <p:sldId id="272" r:id="rId8"/>
    <p:sldId id="260" r:id="rId9"/>
    <p:sldId id="258" r:id="rId10"/>
    <p:sldId id="275" r:id="rId11"/>
    <p:sldId id="262" r:id="rId12"/>
    <p:sldId id="263" r:id="rId13"/>
    <p:sldId id="266" r:id="rId14"/>
    <p:sldId id="267" r:id="rId15"/>
    <p:sldId id="268" r:id="rId16"/>
    <p:sldId id="269" r:id="rId17"/>
    <p:sldId id="270" r:id="rId18"/>
    <p:sldId id="271" r:id="rId19"/>
    <p:sldId id="273" r:id="rId20"/>
    <p:sldId id="274" r:id="rId21"/>
    <p:sldId id="276" r:id="rId2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F04157-454F-4F2D-B883-A78C2B62BE96}" v="302" dt="2024-06-19T16:13:02.9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14" autoAdjust="0"/>
    <p:restoredTop sz="94660"/>
  </p:normalViewPr>
  <p:slideViewPr>
    <p:cSldViewPr snapToGrid="0">
      <p:cViewPr varScale="1">
        <p:scale>
          <a:sx n="75" d="100"/>
          <a:sy n="75" d="100"/>
        </p:scale>
        <p:origin x="67"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6/11/relationships/changesInfo" Target="changesInfos/changesInfo1.xml"/><Relationship Id="rId30" Type="http://schemas.openxmlformats.org/officeDocument/2006/relationships/customXml" Target="../customXml/item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rustanovic Lejla" userId="9aa71319-bc4f-453f-9310-4404e7a3bd7a" providerId="ADAL" clId="{F9F04157-454F-4F2D-B883-A78C2B62BE96}"/>
    <pc:docChg chg="undo custSel addSld delSld modSld sldOrd">
      <pc:chgData name="Hrustanovic Lejla" userId="9aa71319-bc4f-453f-9310-4404e7a3bd7a" providerId="ADAL" clId="{F9F04157-454F-4F2D-B883-A78C2B62BE96}" dt="2024-06-19T16:15:39.016" v="3518" actId="255"/>
      <pc:docMkLst>
        <pc:docMk/>
      </pc:docMkLst>
      <pc:sldChg chg="modTransition">
        <pc:chgData name="Hrustanovic Lejla" userId="9aa71319-bc4f-453f-9310-4404e7a3bd7a" providerId="ADAL" clId="{F9F04157-454F-4F2D-B883-A78C2B62BE96}" dt="2024-06-19T15:23:42.778" v="3373"/>
        <pc:sldMkLst>
          <pc:docMk/>
          <pc:sldMk cId="1328180291" sldId="256"/>
        </pc:sldMkLst>
      </pc:sldChg>
      <pc:sldChg chg="addSp delSp modSp mod ord modTransition modAnim">
        <pc:chgData name="Hrustanovic Lejla" userId="9aa71319-bc4f-453f-9310-4404e7a3bd7a" providerId="ADAL" clId="{F9F04157-454F-4F2D-B883-A78C2B62BE96}" dt="2024-06-19T15:23:53.122" v="3374"/>
        <pc:sldMkLst>
          <pc:docMk/>
          <pc:sldMk cId="709409046" sldId="257"/>
        </pc:sldMkLst>
        <pc:spChg chg="add del mod">
          <ac:chgData name="Hrustanovic Lejla" userId="9aa71319-bc4f-453f-9310-4404e7a3bd7a" providerId="ADAL" clId="{F9F04157-454F-4F2D-B883-A78C2B62BE96}" dt="2024-06-19T13:03:45.400" v="751" actId="478"/>
          <ac:spMkLst>
            <pc:docMk/>
            <pc:sldMk cId="709409046" sldId="257"/>
            <ac:spMk id="2" creationId="{1A5CE564-0B2B-122E-07C7-57050C2EC95E}"/>
          </ac:spMkLst>
        </pc:spChg>
        <pc:spChg chg="del mod">
          <ac:chgData name="Hrustanovic Lejla" userId="9aa71319-bc4f-453f-9310-4404e7a3bd7a" providerId="ADAL" clId="{F9F04157-454F-4F2D-B883-A78C2B62BE96}" dt="2024-06-19T13:02:22.884" v="735" actId="478"/>
          <ac:spMkLst>
            <pc:docMk/>
            <pc:sldMk cId="709409046" sldId="257"/>
            <ac:spMk id="3" creationId="{76AB1A6A-3D11-4D71-AECF-B4C8CAFE2420}"/>
          </ac:spMkLst>
        </pc:spChg>
        <pc:spChg chg="add mod">
          <ac:chgData name="Hrustanovic Lejla" userId="9aa71319-bc4f-453f-9310-4404e7a3bd7a" providerId="ADAL" clId="{F9F04157-454F-4F2D-B883-A78C2B62BE96}" dt="2024-06-19T13:10:24.319" v="1014" actId="14100"/>
          <ac:spMkLst>
            <pc:docMk/>
            <pc:sldMk cId="709409046" sldId="257"/>
            <ac:spMk id="4" creationId="{FD5B75FB-DC8E-3C39-DBCB-BB48E5D37FDD}"/>
          </ac:spMkLst>
        </pc:spChg>
        <pc:spChg chg="add mod">
          <ac:chgData name="Hrustanovic Lejla" userId="9aa71319-bc4f-453f-9310-4404e7a3bd7a" providerId="ADAL" clId="{F9F04157-454F-4F2D-B883-A78C2B62BE96}" dt="2024-06-19T13:05:51.109" v="777" actId="1076"/>
          <ac:spMkLst>
            <pc:docMk/>
            <pc:sldMk cId="709409046" sldId="257"/>
            <ac:spMk id="6" creationId="{22C05D87-731E-AA5B-458E-EF87E610F04A}"/>
          </ac:spMkLst>
        </pc:spChg>
        <pc:spChg chg="add mod">
          <ac:chgData name="Hrustanovic Lejla" userId="9aa71319-bc4f-453f-9310-4404e7a3bd7a" providerId="ADAL" clId="{F9F04157-454F-4F2D-B883-A78C2B62BE96}" dt="2024-06-19T13:10:16.379" v="1013" actId="255"/>
          <ac:spMkLst>
            <pc:docMk/>
            <pc:sldMk cId="709409046" sldId="257"/>
            <ac:spMk id="9" creationId="{65517C8F-F0B8-8E96-6DC4-A5B3F575BBCC}"/>
          </ac:spMkLst>
        </pc:spChg>
        <pc:picChg chg="del mod">
          <ac:chgData name="Hrustanovic Lejla" userId="9aa71319-bc4f-453f-9310-4404e7a3bd7a" providerId="ADAL" clId="{F9F04157-454F-4F2D-B883-A78C2B62BE96}" dt="2024-06-19T13:03:13.730" v="748" actId="478"/>
          <ac:picMkLst>
            <pc:docMk/>
            <pc:sldMk cId="709409046" sldId="257"/>
            <ac:picMk id="5" creationId="{3E997858-6F54-467F-88B7-A8E2CB14D386}"/>
          </ac:picMkLst>
        </pc:picChg>
        <pc:picChg chg="add mod">
          <ac:chgData name="Hrustanovic Lejla" userId="9aa71319-bc4f-453f-9310-4404e7a3bd7a" providerId="ADAL" clId="{F9F04157-454F-4F2D-B883-A78C2B62BE96}" dt="2024-06-19T13:05:58.530" v="779" actId="14100"/>
          <ac:picMkLst>
            <pc:docMk/>
            <pc:sldMk cId="709409046" sldId="257"/>
            <ac:picMk id="8" creationId="{53FBF377-B548-0870-97D7-333C65994F6C}"/>
          </ac:picMkLst>
        </pc:picChg>
      </pc:sldChg>
      <pc:sldChg chg="addSp delSp modSp mod ord modTransition modAnim">
        <pc:chgData name="Hrustanovic Lejla" userId="9aa71319-bc4f-453f-9310-4404e7a3bd7a" providerId="ADAL" clId="{F9F04157-454F-4F2D-B883-A78C2B62BE96}" dt="2024-06-19T15:38:57.498" v="3413"/>
        <pc:sldMkLst>
          <pc:docMk/>
          <pc:sldMk cId="1220377973" sldId="258"/>
        </pc:sldMkLst>
        <pc:spChg chg="del mod">
          <ac:chgData name="Hrustanovic Lejla" userId="9aa71319-bc4f-453f-9310-4404e7a3bd7a" providerId="ADAL" clId="{F9F04157-454F-4F2D-B883-A78C2B62BE96}" dt="2024-06-19T12:55:50.909" v="344"/>
          <ac:spMkLst>
            <pc:docMk/>
            <pc:sldMk cId="1220377973" sldId="258"/>
            <ac:spMk id="2" creationId="{8476D7BB-8904-4947-B40E-58B4023A0DF3}"/>
          </ac:spMkLst>
        </pc:spChg>
        <pc:spChg chg="add del mod">
          <ac:chgData name="Hrustanovic Lejla" userId="9aa71319-bc4f-453f-9310-4404e7a3bd7a" providerId="ADAL" clId="{F9F04157-454F-4F2D-B883-A78C2B62BE96}" dt="2024-06-19T12:55:59.650" v="349"/>
          <ac:spMkLst>
            <pc:docMk/>
            <pc:sldMk cId="1220377973" sldId="258"/>
            <ac:spMk id="3" creationId="{D9537D22-DE95-7703-C891-760E10C8BAC3}"/>
          </ac:spMkLst>
        </pc:spChg>
        <pc:spChg chg="add mod">
          <ac:chgData name="Hrustanovic Lejla" userId="9aa71319-bc4f-453f-9310-4404e7a3bd7a" providerId="ADAL" clId="{F9F04157-454F-4F2D-B883-A78C2B62BE96}" dt="2024-06-19T12:56:29.990" v="353" actId="207"/>
          <ac:spMkLst>
            <pc:docMk/>
            <pc:sldMk cId="1220377973" sldId="258"/>
            <ac:spMk id="5" creationId="{EFEA4C0C-5653-EDEE-B955-74C5ADFA3256}"/>
          </ac:spMkLst>
        </pc:spChg>
        <pc:spChg chg="add mod">
          <ac:chgData name="Hrustanovic Lejla" userId="9aa71319-bc4f-453f-9310-4404e7a3bd7a" providerId="ADAL" clId="{F9F04157-454F-4F2D-B883-A78C2B62BE96}" dt="2024-06-19T12:57:32.148" v="412" actId="255"/>
          <ac:spMkLst>
            <pc:docMk/>
            <pc:sldMk cId="1220377973" sldId="258"/>
            <ac:spMk id="6" creationId="{C8A3F03D-1884-A71C-6656-79E14AC7738B}"/>
          </ac:spMkLst>
        </pc:spChg>
        <pc:spChg chg="add mod">
          <ac:chgData name="Hrustanovic Lejla" userId="9aa71319-bc4f-453f-9310-4404e7a3bd7a" providerId="ADAL" clId="{F9F04157-454F-4F2D-B883-A78C2B62BE96}" dt="2024-06-19T14:00:54.646" v="1504" actId="20577"/>
          <ac:spMkLst>
            <pc:docMk/>
            <pc:sldMk cId="1220377973" sldId="258"/>
            <ac:spMk id="17" creationId="{8A06A243-B9B9-1628-7A95-44DF317A7F23}"/>
          </ac:spMkLst>
        </pc:spChg>
        <pc:picChg chg="del">
          <ac:chgData name="Hrustanovic Lejla" userId="9aa71319-bc4f-453f-9310-4404e7a3bd7a" providerId="ADAL" clId="{F9F04157-454F-4F2D-B883-A78C2B62BE96}" dt="2024-06-19T12:55:53.689" v="346" actId="478"/>
          <ac:picMkLst>
            <pc:docMk/>
            <pc:sldMk cId="1220377973" sldId="258"/>
            <ac:picMk id="4" creationId="{DDD725F8-B4DA-40A7-A48F-631E1A8695BC}"/>
          </ac:picMkLst>
        </pc:picChg>
        <pc:picChg chg="del">
          <ac:chgData name="Hrustanovic Lejla" userId="9aa71319-bc4f-453f-9310-4404e7a3bd7a" providerId="ADAL" clId="{F9F04157-454F-4F2D-B883-A78C2B62BE96}" dt="2024-06-19T12:55:52.160" v="345" actId="478"/>
          <ac:picMkLst>
            <pc:docMk/>
            <pc:sldMk cId="1220377973" sldId="258"/>
            <ac:picMk id="8" creationId="{4DF3E391-0078-49FC-9129-6C2983F4872A}"/>
          </ac:picMkLst>
        </pc:picChg>
        <pc:picChg chg="add mod">
          <ac:chgData name="Hrustanovic Lejla" userId="9aa71319-bc4f-453f-9310-4404e7a3bd7a" providerId="ADAL" clId="{F9F04157-454F-4F2D-B883-A78C2B62BE96}" dt="2024-06-19T13:00:14.092" v="439" actId="1076"/>
          <ac:picMkLst>
            <pc:docMk/>
            <pc:sldMk cId="1220377973" sldId="258"/>
            <ac:picMk id="9" creationId="{EE2C271B-02DF-8EEE-9915-97064B7A7799}"/>
          </ac:picMkLst>
        </pc:picChg>
        <pc:picChg chg="del">
          <ac:chgData name="Hrustanovic Lejla" userId="9aa71319-bc4f-453f-9310-4404e7a3bd7a" providerId="ADAL" clId="{F9F04157-454F-4F2D-B883-A78C2B62BE96}" dt="2024-06-19T12:55:50.909" v="342" actId="478"/>
          <ac:picMkLst>
            <pc:docMk/>
            <pc:sldMk cId="1220377973" sldId="258"/>
            <ac:picMk id="10" creationId="{1E68DD30-5A80-4623-933D-C8A2E4A78B0A}"/>
          </ac:picMkLst>
        </pc:picChg>
        <pc:picChg chg="add mod">
          <ac:chgData name="Hrustanovic Lejla" userId="9aa71319-bc4f-453f-9310-4404e7a3bd7a" providerId="ADAL" clId="{F9F04157-454F-4F2D-B883-A78C2B62BE96}" dt="2024-06-19T13:01:31.424" v="519" actId="1076"/>
          <ac:picMkLst>
            <pc:docMk/>
            <pc:sldMk cId="1220377973" sldId="258"/>
            <ac:picMk id="12" creationId="{F52078B9-8CF0-8256-B071-B149FB27786F}"/>
          </ac:picMkLst>
        </pc:picChg>
        <pc:picChg chg="add del mod">
          <ac:chgData name="Hrustanovic Lejla" userId="9aa71319-bc4f-453f-9310-4404e7a3bd7a" providerId="ADAL" clId="{F9F04157-454F-4F2D-B883-A78C2B62BE96}" dt="2024-06-19T12:59:45.821" v="431" actId="478"/>
          <ac:picMkLst>
            <pc:docMk/>
            <pc:sldMk cId="1220377973" sldId="258"/>
            <ac:picMk id="14" creationId="{8062E319-2517-F57A-5E0C-1B79D20B8279}"/>
          </ac:picMkLst>
        </pc:picChg>
        <pc:picChg chg="add mod">
          <ac:chgData name="Hrustanovic Lejla" userId="9aa71319-bc4f-453f-9310-4404e7a3bd7a" providerId="ADAL" clId="{F9F04157-454F-4F2D-B883-A78C2B62BE96}" dt="2024-06-19T13:00:03.610" v="437" actId="1076"/>
          <ac:picMkLst>
            <pc:docMk/>
            <pc:sldMk cId="1220377973" sldId="258"/>
            <ac:picMk id="16" creationId="{F2967379-56A4-6BCC-3ECF-D23F1FC608E8}"/>
          </ac:picMkLst>
        </pc:picChg>
      </pc:sldChg>
      <pc:sldChg chg="addSp delSp modSp mod ord modTransition setBg delAnim modAnim">
        <pc:chgData name="Hrustanovic Lejla" userId="9aa71319-bc4f-453f-9310-4404e7a3bd7a" providerId="ADAL" clId="{F9F04157-454F-4F2D-B883-A78C2B62BE96}" dt="2024-06-19T15:45:55.198" v="3421"/>
        <pc:sldMkLst>
          <pc:docMk/>
          <pc:sldMk cId="801423994" sldId="259"/>
        </pc:sldMkLst>
        <pc:spChg chg="add mod">
          <ac:chgData name="Hrustanovic Lejla" userId="9aa71319-bc4f-453f-9310-4404e7a3bd7a" providerId="ADAL" clId="{F9F04157-454F-4F2D-B883-A78C2B62BE96}" dt="2024-06-19T13:18:45.486" v="1061" actId="207"/>
          <ac:spMkLst>
            <pc:docMk/>
            <pc:sldMk cId="801423994" sldId="259"/>
            <ac:spMk id="5" creationId="{8A6D7B4B-AAB2-D060-86EE-3F9938ECF96E}"/>
          </ac:spMkLst>
        </pc:spChg>
        <pc:spChg chg="add del mod">
          <ac:chgData name="Hrustanovic Lejla" userId="9aa71319-bc4f-453f-9310-4404e7a3bd7a" providerId="ADAL" clId="{F9F04157-454F-4F2D-B883-A78C2B62BE96}" dt="2024-06-19T13:20:57.359" v="1137"/>
          <ac:spMkLst>
            <pc:docMk/>
            <pc:sldMk cId="801423994" sldId="259"/>
            <ac:spMk id="6" creationId="{02F07735-6814-4E98-F81E-1535FC9E32E2}"/>
          </ac:spMkLst>
        </pc:spChg>
        <pc:spChg chg="add mod">
          <ac:chgData name="Hrustanovic Lejla" userId="9aa71319-bc4f-453f-9310-4404e7a3bd7a" providerId="ADAL" clId="{F9F04157-454F-4F2D-B883-A78C2B62BE96}" dt="2024-06-19T13:20:16.533" v="1126" actId="2711"/>
          <ac:spMkLst>
            <pc:docMk/>
            <pc:sldMk cId="801423994" sldId="259"/>
            <ac:spMk id="7" creationId="{4B74A6B3-382A-BEB5-64F3-165115F3B3D7}"/>
          </ac:spMkLst>
        </pc:spChg>
        <pc:spChg chg="add del">
          <ac:chgData name="Hrustanovic Lejla" userId="9aa71319-bc4f-453f-9310-4404e7a3bd7a" providerId="ADAL" clId="{F9F04157-454F-4F2D-B883-A78C2B62BE96}" dt="2024-06-19T13:11:27.814" v="1021" actId="26606"/>
          <ac:spMkLst>
            <pc:docMk/>
            <pc:sldMk cId="801423994" sldId="259"/>
            <ac:spMk id="9" creationId="{854ECEBE-9353-406C-9313-02A517A310EF}"/>
          </ac:spMkLst>
        </pc:spChg>
        <pc:spChg chg="add del">
          <ac:chgData name="Hrustanovic Lejla" userId="9aa71319-bc4f-453f-9310-4404e7a3bd7a" providerId="ADAL" clId="{F9F04157-454F-4F2D-B883-A78C2B62BE96}" dt="2024-06-19T13:11:27.814" v="1021" actId="26606"/>
          <ac:spMkLst>
            <pc:docMk/>
            <pc:sldMk cId="801423994" sldId="259"/>
            <ac:spMk id="11" creationId="{86806086-A782-4311-A63B-1A68574D8067}"/>
          </ac:spMkLst>
        </pc:spChg>
        <pc:spChg chg="add del">
          <ac:chgData name="Hrustanovic Lejla" userId="9aa71319-bc4f-453f-9310-4404e7a3bd7a" providerId="ADAL" clId="{F9F04157-454F-4F2D-B883-A78C2B62BE96}" dt="2024-06-19T13:11:27.814" v="1021" actId="26606"/>
          <ac:spMkLst>
            <pc:docMk/>
            <pc:sldMk cId="801423994" sldId="259"/>
            <ac:spMk id="13" creationId="{CE71458B-DF80-43DF-9693-2EC3878ACAB5}"/>
          </ac:spMkLst>
        </pc:spChg>
        <pc:spChg chg="add del">
          <ac:chgData name="Hrustanovic Lejla" userId="9aa71319-bc4f-453f-9310-4404e7a3bd7a" providerId="ADAL" clId="{F9F04157-454F-4F2D-B883-A78C2B62BE96}" dt="2024-06-19T13:11:27.814" v="1021" actId="26606"/>
          <ac:spMkLst>
            <pc:docMk/>
            <pc:sldMk cId="801423994" sldId="259"/>
            <ac:spMk id="15" creationId="{DE1994AC-22D1-4B48-9EDA-BE373E704567}"/>
          </ac:spMkLst>
        </pc:spChg>
        <pc:spChg chg="add del">
          <ac:chgData name="Hrustanovic Lejla" userId="9aa71319-bc4f-453f-9310-4404e7a3bd7a" providerId="ADAL" clId="{F9F04157-454F-4F2D-B883-A78C2B62BE96}" dt="2024-06-19T13:11:27.814" v="1021" actId="26606"/>
          <ac:spMkLst>
            <pc:docMk/>
            <pc:sldMk cId="801423994" sldId="259"/>
            <ac:spMk id="17" creationId="{22220111-5018-4EB7-A38B-79BD37F7C095}"/>
          </ac:spMkLst>
        </pc:spChg>
        <pc:picChg chg="del mod">
          <ac:chgData name="Hrustanovic Lejla" userId="9aa71319-bc4f-453f-9310-4404e7a3bd7a" providerId="ADAL" clId="{F9F04157-454F-4F2D-B883-A78C2B62BE96}" dt="2024-06-19T13:14:09.280" v="1024" actId="478"/>
          <ac:picMkLst>
            <pc:docMk/>
            <pc:sldMk cId="801423994" sldId="259"/>
            <ac:picMk id="3" creationId="{D1BA4D7C-E709-4B07-8CEE-FE71F6A6D6DA}"/>
          </ac:picMkLst>
        </pc:picChg>
        <pc:picChg chg="add mod">
          <ac:chgData name="Hrustanovic Lejla" userId="9aa71319-bc4f-453f-9310-4404e7a3bd7a" providerId="ADAL" clId="{F9F04157-454F-4F2D-B883-A78C2B62BE96}" dt="2024-06-19T13:11:28.999" v="1023" actId="931"/>
          <ac:picMkLst>
            <pc:docMk/>
            <pc:sldMk cId="801423994" sldId="259"/>
            <ac:picMk id="4" creationId="{E8A9987D-0BA3-7432-7187-29E8412F91D1}"/>
          </ac:picMkLst>
        </pc:picChg>
        <pc:picChg chg="add del mod">
          <ac:chgData name="Hrustanovic Lejla" userId="9aa71319-bc4f-453f-9310-4404e7a3bd7a" providerId="ADAL" clId="{F9F04157-454F-4F2D-B883-A78C2B62BE96}" dt="2024-06-19T13:20:57.359" v="1135" actId="478"/>
          <ac:picMkLst>
            <pc:docMk/>
            <pc:sldMk cId="801423994" sldId="259"/>
            <ac:picMk id="10" creationId="{EAC2EB67-8A61-2CD9-B034-6FBEE193E218}"/>
          </ac:picMkLst>
        </pc:picChg>
        <pc:picChg chg="add mod modCrop">
          <ac:chgData name="Hrustanovic Lejla" userId="9aa71319-bc4f-453f-9310-4404e7a3bd7a" providerId="ADAL" clId="{F9F04157-454F-4F2D-B883-A78C2B62BE96}" dt="2024-06-19T13:33:03.864" v="1147" actId="14100"/>
          <ac:picMkLst>
            <pc:docMk/>
            <pc:sldMk cId="801423994" sldId="259"/>
            <ac:picMk id="14" creationId="{8F6C9404-F067-142D-31AB-EDFA6A2675AF}"/>
          </ac:picMkLst>
        </pc:picChg>
        <pc:picChg chg="add mod">
          <ac:chgData name="Hrustanovic Lejla" userId="9aa71319-bc4f-453f-9310-4404e7a3bd7a" providerId="ADAL" clId="{F9F04157-454F-4F2D-B883-A78C2B62BE96}" dt="2024-06-19T13:33:40.386" v="1162" actId="1076"/>
          <ac:picMkLst>
            <pc:docMk/>
            <pc:sldMk cId="801423994" sldId="259"/>
            <ac:picMk id="18" creationId="{E3E9C2C4-4E06-498D-F354-FAF361247C19}"/>
          </ac:picMkLst>
        </pc:picChg>
        <pc:picChg chg="add mod">
          <ac:chgData name="Hrustanovic Lejla" userId="9aa71319-bc4f-453f-9310-4404e7a3bd7a" providerId="ADAL" clId="{F9F04157-454F-4F2D-B883-A78C2B62BE96}" dt="2024-06-19T13:33:39.138" v="1161" actId="1076"/>
          <ac:picMkLst>
            <pc:docMk/>
            <pc:sldMk cId="801423994" sldId="259"/>
            <ac:picMk id="20" creationId="{ECEF9E41-C119-324D-7F05-3EAD7B5E8F67}"/>
          </ac:picMkLst>
        </pc:picChg>
      </pc:sldChg>
      <pc:sldChg chg="addSp modSp new mod ord modTransition">
        <pc:chgData name="Hrustanovic Lejla" userId="9aa71319-bc4f-453f-9310-4404e7a3bd7a" providerId="ADAL" clId="{F9F04157-454F-4F2D-B883-A78C2B62BE96}" dt="2024-06-19T14:39:50.921" v="2142" actId="20577"/>
        <pc:sldMkLst>
          <pc:docMk/>
          <pc:sldMk cId="2082442520" sldId="260"/>
        </pc:sldMkLst>
        <pc:spChg chg="add mod">
          <ac:chgData name="Hrustanovic Lejla" userId="9aa71319-bc4f-453f-9310-4404e7a3bd7a" providerId="ADAL" clId="{F9F04157-454F-4F2D-B883-A78C2B62BE96}" dt="2024-06-19T12:52:37.054" v="15" actId="207"/>
          <ac:spMkLst>
            <pc:docMk/>
            <pc:sldMk cId="2082442520" sldId="260"/>
            <ac:spMk id="2" creationId="{4A7C2661-2C70-875F-B97E-198A7540AD46}"/>
          </ac:spMkLst>
        </pc:spChg>
        <pc:spChg chg="add mod">
          <ac:chgData name="Hrustanovic Lejla" userId="9aa71319-bc4f-453f-9310-4404e7a3bd7a" providerId="ADAL" clId="{F9F04157-454F-4F2D-B883-A78C2B62BE96}" dt="2024-06-19T12:54:08.971" v="53" actId="1076"/>
          <ac:spMkLst>
            <pc:docMk/>
            <pc:sldMk cId="2082442520" sldId="260"/>
            <ac:spMk id="5" creationId="{3C2EFC7F-8E6E-CF25-1576-506D054122D8}"/>
          </ac:spMkLst>
        </pc:spChg>
        <pc:spChg chg="add mod">
          <ac:chgData name="Hrustanovic Lejla" userId="9aa71319-bc4f-453f-9310-4404e7a3bd7a" providerId="ADAL" clId="{F9F04157-454F-4F2D-B883-A78C2B62BE96}" dt="2024-06-19T14:39:50.921" v="2142" actId="20577"/>
          <ac:spMkLst>
            <pc:docMk/>
            <pc:sldMk cId="2082442520" sldId="260"/>
            <ac:spMk id="6" creationId="{45D7559F-33B8-B8D7-6BEA-5217321A1F34}"/>
          </ac:spMkLst>
        </pc:spChg>
        <pc:picChg chg="add mod">
          <ac:chgData name="Hrustanovic Lejla" userId="9aa71319-bc4f-453f-9310-4404e7a3bd7a" providerId="ADAL" clId="{F9F04157-454F-4F2D-B883-A78C2B62BE96}" dt="2024-06-19T12:52:59.798" v="20" actId="1076"/>
          <ac:picMkLst>
            <pc:docMk/>
            <pc:sldMk cId="2082442520" sldId="260"/>
            <ac:picMk id="4" creationId="{1BF5DA71-B01E-B4FC-93CE-01288C7637CC}"/>
          </ac:picMkLst>
        </pc:picChg>
      </pc:sldChg>
      <pc:sldChg chg="add del">
        <pc:chgData name="Hrustanovic Lejla" userId="9aa71319-bc4f-453f-9310-4404e7a3bd7a" providerId="ADAL" clId="{F9F04157-454F-4F2D-B883-A78C2B62BE96}" dt="2024-06-19T13:02:54.197" v="740" actId="47"/>
        <pc:sldMkLst>
          <pc:docMk/>
          <pc:sldMk cId="423840283" sldId="261"/>
        </pc:sldMkLst>
      </pc:sldChg>
      <pc:sldChg chg="addSp delSp modSp new mod ord modTransition modAnim">
        <pc:chgData name="Hrustanovic Lejla" userId="9aa71319-bc4f-453f-9310-4404e7a3bd7a" providerId="ADAL" clId="{F9F04157-454F-4F2D-B883-A78C2B62BE96}" dt="2024-06-19T15:46:29.582" v="3424"/>
        <pc:sldMkLst>
          <pc:docMk/>
          <pc:sldMk cId="4287081403" sldId="261"/>
        </pc:sldMkLst>
        <pc:spChg chg="add mod">
          <ac:chgData name="Hrustanovic Lejla" userId="9aa71319-bc4f-453f-9310-4404e7a3bd7a" providerId="ADAL" clId="{F9F04157-454F-4F2D-B883-A78C2B62BE96}" dt="2024-06-19T13:34:54.541" v="1175" actId="207"/>
          <ac:spMkLst>
            <pc:docMk/>
            <pc:sldMk cId="4287081403" sldId="261"/>
            <ac:spMk id="2" creationId="{43EE598A-C92B-82F9-33DA-5216018B1AC9}"/>
          </ac:spMkLst>
        </pc:spChg>
        <pc:graphicFrameChg chg="add del mod modGraphic">
          <ac:chgData name="Hrustanovic Lejla" userId="9aa71319-bc4f-453f-9310-4404e7a3bd7a" providerId="ADAL" clId="{F9F04157-454F-4F2D-B883-A78C2B62BE96}" dt="2024-06-19T14:01:53.640" v="1520" actId="478"/>
          <ac:graphicFrameMkLst>
            <pc:docMk/>
            <pc:sldMk cId="4287081403" sldId="261"/>
            <ac:graphicFrameMk id="10" creationId="{800E29A2-801A-E1C8-04B7-BEE2B56B5163}"/>
          </ac:graphicFrameMkLst>
        </pc:graphicFrameChg>
        <pc:picChg chg="add mod">
          <ac:chgData name="Hrustanovic Lejla" userId="9aa71319-bc4f-453f-9310-4404e7a3bd7a" providerId="ADAL" clId="{F9F04157-454F-4F2D-B883-A78C2B62BE96}" dt="2024-06-19T13:47:04.172" v="1210" actId="1076"/>
          <ac:picMkLst>
            <pc:docMk/>
            <pc:sldMk cId="4287081403" sldId="261"/>
            <ac:picMk id="4" creationId="{9C5B891D-7879-2040-95FD-5B49745E6A0A}"/>
          </ac:picMkLst>
        </pc:picChg>
        <pc:picChg chg="add mod">
          <ac:chgData name="Hrustanovic Lejla" userId="9aa71319-bc4f-453f-9310-4404e7a3bd7a" providerId="ADAL" clId="{F9F04157-454F-4F2D-B883-A78C2B62BE96}" dt="2024-06-19T13:47:01.967" v="1209" actId="1076"/>
          <ac:picMkLst>
            <pc:docMk/>
            <pc:sldMk cId="4287081403" sldId="261"/>
            <ac:picMk id="6" creationId="{92177E5A-3599-4D8F-220E-3088B5C38ABB}"/>
          </ac:picMkLst>
        </pc:picChg>
        <pc:picChg chg="add del mod">
          <ac:chgData name="Hrustanovic Lejla" userId="9aa71319-bc4f-453f-9310-4404e7a3bd7a" providerId="ADAL" clId="{F9F04157-454F-4F2D-B883-A78C2B62BE96}" dt="2024-06-19T13:47:00.417" v="1208" actId="478"/>
          <ac:picMkLst>
            <pc:docMk/>
            <pc:sldMk cId="4287081403" sldId="261"/>
            <ac:picMk id="8" creationId="{7898BC79-3E31-AD2F-E6BE-F79AE03D2B13}"/>
          </ac:picMkLst>
        </pc:picChg>
      </pc:sldChg>
      <pc:sldChg chg="addSp delSp modSp new mod ord modTransition">
        <pc:chgData name="Hrustanovic Lejla" userId="9aa71319-bc4f-453f-9310-4404e7a3bd7a" providerId="ADAL" clId="{F9F04157-454F-4F2D-B883-A78C2B62BE96}" dt="2024-06-19T15:50:28.422" v="3425"/>
        <pc:sldMkLst>
          <pc:docMk/>
          <pc:sldMk cId="654573226" sldId="262"/>
        </pc:sldMkLst>
        <pc:spChg chg="add del mod">
          <ac:chgData name="Hrustanovic Lejla" userId="9aa71319-bc4f-453f-9310-4404e7a3bd7a" providerId="ADAL" clId="{F9F04157-454F-4F2D-B883-A78C2B62BE96}" dt="2024-06-19T13:47:46.558" v="1215" actId="478"/>
          <ac:spMkLst>
            <pc:docMk/>
            <pc:sldMk cId="654573226" sldId="262"/>
            <ac:spMk id="2" creationId="{F59EB566-1456-6A00-93AE-CEEF2F37BC65}"/>
          </ac:spMkLst>
        </pc:spChg>
        <pc:spChg chg="add mod">
          <ac:chgData name="Hrustanovic Lejla" userId="9aa71319-bc4f-453f-9310-4404e7a3bd7a" providerId="ADAL" clId="{F9F04157-454F-4F2D-B883-A78C2B62BE96}" dt="2024-06-19T13:48:03.929" v="1217" actId="207"/>
          <ac:spMkLst>
            <pc:docMk/>
            <pc:sldMk cId="654573226" sldId="262"/>
            <ac:spMk id="3" creationId="{5517BC86-DE92-B3E9-592D-161AFEBC55E8}"/>
          </ac:spMkLst>
        </pc:spChg>
        <pc:spChg chg="add mod">
          <ac:chgData name="Hrustanovic Lejla" userId="9aa71319-bc4f-453f-9310-4404e7a3bd7a" providerId="ADAL" clId="{F9F04157-454F-4F2D-B883-A78C2B62BE96}" dt="2024-06-19T13:50:16.421" v="1282" actId="2711"/>
          <ac:spMkLst>
            <pc:docMk/>
            <pc:sldMk cId="654573226" sldId="262"/>
            <ac:spMk id="4" creationId="{36C79720-42F6-1E3B-3DA4-0715CC2CE0EE}"/>
          </ac:spMkLst>
        </pc:spChg>
        <pc:picChg chg="add del mod">
          <ac:chgData name="Hrustanovic Lejla" userId="9aa71319-bc4f-453f-9310-4404e7a3bd7a" providerId="ADAL" clId="{F9F04157-454F-4F2D-B883-A78C2B62BE96}" dt="2024-06-19T13:51:27.561" v="1302" actId="478"/>
          <ac:picMkLst>
            <pc:docMk/>
            <pc:sldMk cId="654573226" sldId="262"/>
            <ac:picMk id="6" creationId="{D721687E-3BA6-3DF5-6A8F-025441A60D32}"/>
          </ac:picMkLst>
        </pc:picChg>
        <pc:picChg chg="add mod">
          <ac:chgData name="Hrustanovic Lejla" userId="9aa71319-bc4f-453f-9310-4404e7a3bd7a" providerId="ADAL" clId="{F9F04157-454F-4F2D-B883-A78C2B62BE96}" dt="2024-06-19T13:51:32.610" v="1304" actId="1076"/>
          <ac:picMkLst>
            <pc:docMk/>
            <pc:sldMk cId="654573226" sldId="262"/>
            <ac:picMk id="8" creationId="{472268C4-3C6E-4F9C-A4FB-CF3494AF46A1}"/>
          </ac:picMkLst>
        </pc:picChg>
      </pc:sldChg>
      <pc:sldChg chg="add del">
        <pc:chgData name="Hrustanovic Lejla" userId="9aa71319-bc4f-453f-9310-4404e7a3bd7a" providerId="ADAL" clId="{F9F04157-454F-4F2D-B883-A78C2B62BE96}" dt="2024-06-19T13:02:55.320" v="741" actId="47"/>
        <pc:sldMkLst>
          <pc:docMk/>
          <pc:sldMk cId="1096906963" sldId="262"/>
        </pc:sldMkLst>
      </pc:sldChg>
      <pc:sldChg chg="addSp modSp new mod modTransition">
        <pc:chgData name="Hrustanovic Lejla" userId="9aa71319-bc4f-453f-9310-4404e7a3bd7a" providerId="ADAL" clId="{F9F04157-454F-4F2D-B883-A78C2B62BE96}" dt="2024-06-19T15:50:33.095" v="3426"/>
        <pc:sldMkLst>
          <pc:docMk/>
          <pc:sldMk cId="2350220694" sldId="263"/>
        </pc:sldMkLst>
        <pc:spChg chg="add mod">
          <ac:chgData name="Hrustanovic Lejla" userId="9aa71319-bc4f-453f-9310-4404e7a3bd7a" providerId="ADAL" clId="{F9F04157-454F-4F2D-B883-A78C2B62BE96}" dt="2024-06-19T13:52:27.661" v="1310" actId="207"/>
          <ac:spMkLst>
            <pc:docMk/>
            <pc:sldMk cId="2350220694" sldId="263"/>
            <ac:spMk id="2" creationId="{5BBCF6D5-CF3C-27AF-0C57-205551E1C745}"/>
          </ac:spMkLst>
        </pc:spChg>
        <pc:spChg chg="add mod">
          <ac:chgData name="Hrustanovic Lejla" userId="9aa71319-bc4f-453f-9310-4404e7a3bd7a" providerId="ADAL" clId="{F9F04157-454F-4F2D-B883-A78C2B62BE96}" dt="2024-06-19T14:23:09.312" v="1798" actId="20577"/>
          <ac:spMkLst>
            <pc:docMk/>
            <pc:sldMk cId="2350220694" sldId="263"/>
            <ac:spMk id="7" creationId="{3BC7B80B-AEBF-1104-7329-9C6C6C183ADB}"/>
          </ac:spMkLst>
        </pc:spChg>
        <pc:picChg chg="add mod">
          <ac:chgData name="Hrustanovic Lejla" userId="9aa71319-bc4f-453f-9310-4404e7a3bd7a" providerId="ADAL" clId="{F9F04157-454F-4F2D-B883-A78C2B62BE96}" dt="2024-06-19T13:53:26.902" v="1332" actId="1076"/>
          <ac:picMkLst>
            <pc:docMk/>
            <pc:sldMk cId="2350220694" sldId="263"/>
            <ac:picMk id="4" creationId="{E3033ED8-0E0A-E7A4-0637-C6EB8464E21C}"/>
          </ac:picMkLst>
        </pc:picChg>
        <pc:picChg chg="add mod">
          <ac:chgData name="Hrustanovic Lejla" userId="9aa71319-bc4f-453f-9310-4404e7a3bd7a" providerId="ADAL" clId="{F9F04157-454F-4F2D-B883-A78C2B62BE96}" dt="2024-06-19T13:53:24.314" v="1331" actId="14100"/>
          <ac:picMkLst>
            <pc:docMk/>
            <pc:sldMk cId="2350220694" sldId="263"/>
            <ac:picMk id="6" creationId="{55DA11B7-C5CE-3E78-E421-50FC0FE36C65}"/>
          </ac:picMkLst>
        </pc:picChg>
      </pc:sldChg>
      <pc:sldChg chg="addSp modSp new mod ord modTransition modAnim">
        <pc:chgData name="Hrustanovic Lejla" userId="9aa71319-bc4f-453f-9310-4404e7a3bd7a" providerId="ADAL" clId="{F9F04157-454F-4F2D-B883-A78C2B62BE96}" dt="2024-06-19T15:23:35.721" v="3372"/>
        <pc:sldMkLst>
          <pc:docMk/>
          <pc:sldMk cId="1824454914" sldId="264"/>
        </pc:sldMkLst>
        <pc:spChg chg="add mod">
          <ac:chgData name="Hrustanovic Lejla" userId="9aa71319-bc4f-453f-9310-4404e7a3bd7a" providerId="ADAL" clId="{F9F04157-454F-4F2D-B883-A78C2B62BE96}" dt="2024-06-19T13:57:04.069" v="1381" actId="207"/>
          <ac:spMkLst>
            <pc:docMk/>
            <pc:sldMk cId="1824454914" sldId="264"/>
            <ac:spMk id="2" creationId="{361A6CFF-FDFC-6F5A-A519-DA09602BA566}"/>
          </ac:spMkLst>
        </pc:spChg>
        <pc:spChg chg="add mod">
          <ac:chgData name="Hrustanovic Lejla" userId="9aa71319-bc4f-453f-9310-4404e7a3bd7a" providerId="ADAL" clId="{F9F04157-454F-4F2D-B883-A78C2B62BE96}" dt="2024-06-19T13:58:38.856" v="1455" actId="2711"/>
          <ac:spMkLst>
            <pc:docMk/>
            <pc:sldMk cId="1824454914" sldId="264"/>
            <ac:spMk id="7" creationId="{9537D339-4BCD-975C-E5B1-BD5CC6879871}"/>
          </ac:spMkLst>
        </pc:spChg>
        <pc:picChg chg="add mod">
          <ac:chgData name="Hrustanovic Lejla" userId="9aa71319-bc4f-453f-9310-4404e7a3bd7a" providerId="ADAL" clId="{F9F04157-454F-4F2D-B883-A78C2B62BE96}" dt="2024-06-19T13:57:18.933" v="1386" actId="1076"/>
          <ac:picMkLst>
            <pc:docMk/>
            <pc:sldMk cId="1824454914" sldId="264"/>
            <ac:picMk id="4" creationId="{D7359C48-2727-8EF3-8FB8-83D575ED6D1D}"/>
          </ac:picMkLst>
        </pc:picChg>
        <pc:picChg chg="add mod">
          <ac:chgData name="Hrustanovic Lejla" userId="9aa71319-bc4f-453f-9310-4404e7a3bd7a" providerId="ADAL" clId="{F9F04157-454F-4F2D-B883-A78C2B62BE96}" dt="2024-06-19T13:57:42.055" v="1393" actId="1076"/>
          <ac:picMkLst>
            <pc:docMk/>
            <pc:sldMk cId="1824454914" sldId="264"/>
            <ac:picMk id="6" creationId="{56D93EC5-9636-9F74-8287-63B15E8F256C}"/>
          </ac:picMkLst>
        </pc:picChg>
      </pc:sldChg>
      <pc:sldChg chg="addSp delSp modSp new mod modTransition">
        <pc:chgData name="Hrustanovic Lejla" userId="9aa71319-bc4f-453f-9310-4404e7a3bd7a" providerId="ADAL" clId="{F9F04157-454F-4F2D-B883-A78C2B62BE96}" dt="2024-06-19T14:01:37.267" v="1518"/>
        <pc:sldMkLst>
          <pc:docMk/>
          <pc:sldMk cId="1509621109" sldId="265"/>
        </pc:sldMkLst>
        <pc:spChg chg="add del mod">
          <ac:chgData name="Hrustanovic Lejla" userId="9aa71319-bc4f-453f-9310-4404e7a3bd7a" providerId="ADAL" clId="{F9F04157-454F-4F2D-B883-A78C2B62BE96}" dt="2024-06-19T13:59:47.036" v="1476" actId="478"/>
          <ac:spMkLst>
            <pc:docMk/>
            <pc:sldMk cId="1509621109" sldId="265"/>
            <ac:spMk id="2" creationId="{A35BD6EE-ED26-DCFF-2E28-3D202A0CBE2D}"/>
          </ac:spMkLst>
        </pc:spChg>
        <pc:spChg chg="add mod">
          <ac:chgData name="Hrustanovic Lejla" userId="9aa71319-bc4f-453f-9310-4404e7a3bd7a" providerId="ADAL" clId="{F9F04157-454F-4F2D-B883-A78C2B62BE96}" dt="2024-06-19T13:59:58.994" v="1478" actId="207"/>
          <ac:spMkLst>
            <pc:docMk/>
            <pc:sldMk cId="1509621109" sldId="265"/>
            <ac:spMk id="3" creationId="{C19ECD2D-D8AC-BA1D-B44F-B59BA6554025}"/>
          </ac:spMkLst>
        </pc:spChg>
        <pc:picChg chg="add mod">
          <ac:chgData name="Hrustanovic Lejla" userId="9aa71319-bc4f-453f-9310-4404e7a3bd7a" providerId="ADAL" clId="{F9F04157-454F-4F2D-B883-A78C2B62BE96}" dt="2024-06-19T14:00:34.251" v="1492" actId="1076"/>
          <ac:picMkLst>
            <pc:docMk/>
            <pc:sldMk cId="1509621109" sldId="265"/>
            <ac:picMk id="5" creationId="{8EF35E29-B218-ED03-7512-4E86101C6497}"/>
          </ac:picMkLst>
        </pc:picChg>
        <pc:picChg chg="add mod">
          <ac:chgData name="Hrustanovic Lejla" userId="9aa71319-bc4f-453f-9310-4404e7a3bd7a" providerId="ADAL" clId="{F9F04157-454F-4F2D-B883-A78C2B62BE96}" dt="2024-06-19T14:00:31.709" v="1491" actId="1076"/>
          <ac:picMkLst>
            <pc:docMk/>
            <pc:sldMk cId="1509621109" sldId="265"/>
            <ac:picMk id="7" creationId="{6750E9DF-60EE-58B1-4E57-94D7763F0A23}"/>
          </ac:picMkLst>
        </pc:picChg>
      </pc:sldChg>
      <pc:sldChg chg="new del">
        <pc:chgData name="Hrustanovic Lejla" userId="9aa71319-bc4f-453f-9310-4404e7a3bd7a" providerId="ADAL" clId="{F9F04157-454F-4F2D-B883-A78C2B62BE96}" dt="2024-06-19T14:03:15.316" v="1522" actId="47"/>
        <pc:sldMkLst>
          <pc:docMk/>
          <pc:sldMk cId="1787591767" sldId="266"/>
        </pc:sldMkLst>
      </pc:sldChg>
      <pc:sldChg chg="addSp modSp new mod modTransition modAnim">
        <pc:chgData name="Hrustanovic Lejla" userId="9aa71319-bc4f-453f-9310-4404e7a3bd7a" providerId="ADAL" clId="{F9F04157-454F-4F2D-B883-A78C2B62BE96}" dt="2024-06-19T15:50:37.688" v="3427"/>
        <pc:sldMkLst>
          <pc:docMk/>
          <pc:sldMk cId="2010540075" sldId="266"/>
        </pc:sldMkLst>
        <pc:spChg chg="add mod">
          <ac:chgData name="Hrustanovic Lejla" userId="9aa71319-bc4f-453f-9310-4404e7a3bd7a" providerId="ADAL" clId="{F9F04157-454F-4F2D-B883-A78C2B62BE96}" dt="2024-06-19T14:03:56.893" v="1526" actId="207"/>
          <ac:spMkLst>
            <pc:docMk/>
            <pc:sldMk cId="2010540075" sldId="266"/>
            <ac:spMk id="2" creationId="{CC720E3C-6C6A-2FAA-6D8E-15EAD853B5C5}"/>
          </ac:spMkLst>
        </pc:spChg>
        <pc:spChg chg="add mod">
          <ac:chgData name="Hrustanovic Lejla" userId="9aa71319-bc4f-453f-9310-4404e7a3bd7a" providerId="ADAL" clId="{F9F04157-454F-4F2D-B883-A78C2B62BE96}" dt="2024-06-19T14:05:16.581" v="1635" actId="1076"/>
          <ac:spMkLst>
            <pc:docMk/>
            <pc:sldMk cId="2010540075" sldId="266"/>
            <ac:spMk id="3" creationId="{D1BE98E0-32F8-69FA-58B0-12171B0E2475}"/>
          </ac:spMkLst>
        </pc:spChg>
        <pc:picChg chg="add mod">
          <ac:chgData name="Hrustanovic Lejla" userId="9aa71319-bc4f-453f-9310-4404e7a3bd7a" providerId="ADAL" clId="{F9F04157-454F-4F2D-B883-A78C2B62BE96}" dt="2024-06-19T14:05:39.166" v="1640" actId="1076"/>
          <ac:picMkLst>
            <pc:docMk/>
            <pc:sldMk cId="2010540075" sldId="266"/>
            <ac:picMk id="5" creationId="{8378E030-A92B-213D-0EAA-CB7F54599C72}"/>
          </ac:picMkLst>
        </pc:picChg>
        <pc:picChg chg="add mod">
          <ac:chgData name="Hrustanovic Lejla" userId="9aa71319-bc4f-453f-9310-4404e7a3bd7a" providerId="ADAL" clId="{F9F04157-454F-4F2D-B883-A78C2B62BE96}" dt="2024-06-19T14:06:02.149" v="1645" actId="1076"/>
          <ac:picMkLst>
            <pc:docMk/>
            <pc:sldMk cId="2010540075" sldId="266"/>
            <ac:picMk id="7" creationId="{F4BD1651-FE9B-A204-341D-01C721C464EB}"/>
          </ac:picMkLst>
        </pc:picChg>
      </pc:sldChg>
      <pc:sldChg chg="addSp delSp modSp new mod modTransition modAnim">
        <pc:chgData name="Hrustanovic Lejla" userId="9aa71319-bc4f-453f-9310-4404e7a3bd7a" providerId="ADAL" clId="{F9F04157-454F-4F2D-B883-A78C2B62BE96}" dt="2024-06-19T15:26:30.589" v="3380"/>
        <pc:sldMkLst>
          <pc:docMk/>
          <pc:sldMk cId="2839169817" sldId="267"/>
        </pc:sldMkLst>
        <pc:spChg chg="add del mod">
          <ac:chgData name="Hrustanovic Lejla" userId="9aa71319-bc4f-453f-9310-4404e7a3bd7a" providerId="ADAL" clId="{F9F04157-454F-4F2D-B883-A78C2B62BE96}" dt="2024-06-19T14:06:24.853" v="1648" actId="478"/>
          <ac:spMkLst>
            <pc:docMk/>
            <pc:sldMk cId="2839169817" sldId="267"/>
            <ac:spMk id="2" creationId="{6A1D6F74-BAD4-8337-B055-329AFCA86C9E}"/>
          </ac:spMkLst>
        </pc:spChg>
        <pc:spChg chg="add mod">
          <ac:chgData name="Hrustanovic Lejla" userId="9aa71319-bc4f-453f-9310-4404e7a3bd7a" providerId="ADAL" clId="{F9F04157-454F-4F2D-B883-A78C2B62BE96}" dt="2024-06-19T14:06:37.726" v="1650" actId="207"/>
          <ac:spMkLst>
            <pc:docMk/>
            <pc:sldMk cId="2839169817" sldId="267"/>
            <ac:spMk id="3" creationId="{8DAF4E25-18A4-13D0-F0B8-5666D23F0F64}"/>
          </ac:spMkLst>
        </pc:spChg>
        <pc:picChg chg="add mod">
          <ac:chgData name="Hrustanovic Lejla" userId="9aa71319-bc4f-453f-9310-4404e7a3bd7a" providerId="ADAL" clId="{F9F04157-454F-4F2D-B883-A78C2B62BE96}" dt="2024-06-19T14:06:56.436" v="1655" actId="1076"/>
          <ac:picMkLst>
            <pc:docMk/>
            <pc:sldMk cId="2839169817" sldId="267"/>
            <ac:picMk id="5" creationId="{E38A7CA8-CA24-0686-D8A2-37667C4D0A3C}"/>
          </ac:picMkLst>
        </pc:picChg>
        <pc:picChg chg="add mod">
          <ac:chgData name="Hrustanovic Lejla" userId="9aa71319-bc4f-453f-9310-4404e7a3bd7a" providerId="ADAL" clId="{F9F04157-454F-4F2D-B883-A78C2B62BE96}" dt="2024-06-19T14:07:14.361" v="1663" actId="1076"/>
          <ac:picMkLst>
            <pc:docMk/>
            <pc:sldMk cId="2839169817" sldId="267"/>
            <ac:picMk id="7" creationId="{0BAFB961-F9B9-308C-338F-B6A5FB59FE49}"/>
          </ac:picMkLst>
        </pc:picChg>
      </pc:sldChg>
      <pc:sldChg chg="addSp modSp new mod modTransition modAnim">
        <pc:chgData name="Hrustanovic Lejla" userId="9aa71319-bc4f-453f-9310-4404e7a3bd7a" providerId="ADAL" clId="{F9F04157-454F-4F2D-B883-A78C2B62BE96}" dt="2024-06-19T15:26:13.659" v="3377"/>
        <pc:sldMkLst>
          <pc:docMk/>
          <pc:sldMk cId="1348672274" sldId="268"/>
        </pc:sldMkLst>
        <pc:spChg chg="add mod">
          <ac:chgData name="Hrustanovic Lejla" userId="9aa71319-bc4f-453f-9310-4404e7a3bd7a" providerId="ADAL" clId="{F9F04157-454F-4F2D-B883-A78C2B62BE96}" dt="2024-06-19T14:14:00.281" v="1682" actId="207"/>
          <ac:spMkLst>
            <pc:docMk/>
            <pc:sldMk cId="1348672274" sldId="268"/>
            <ac:spMk id="2" creationId="{C1D29E4F-CDA7-179E-CCF9-A5993223FAE3}"/>
          </ac:spMkLst>
        </pc:spChg>
        <pc:picChg chg="add mod">
          <ac:chgData name="Hrustanovic Lejla" userId="9aa71319-bc4f-453f-9310-4404e7a3bd7a" providerId="ADAL" clId="{F9F04157-454F-4F2D-B883-A78C2B62BE96}" dt="2024-06-19T14:14:18.420" v="1687" actId="1076"/>
          <ac:picMkLst>
            <pc:docMk/>
            <pc:sldMk cId="1348672274" sldId="268"/>
            <ac:picMk id="4" creationId="{C6373467-C24F-851E-4210-FC36E145696D}"/>
          </ac:picMkLst>
        </pc:picChg>
        <pc:picChg chg="add mod">
          <ac:chgData name="Hrustanovic Lejla" userId="9aa71319-bc4f-453f-9310-4404e7a3bd7a" providerId="ADAL" clId="{F9F04157-454F-4F2D-B883-A78C2B62BE96}" dt="2024-06-19T14:14:31.415" v="1693" actId="1076"/>
          <ac:picMkLst>
            <pc:docMk/>
            <pc:sldMk cId="1348672274" sldId="268"/>
            <ac:picMk id="6" creationId="{2FAC765B-37A4-437D-5E47-3927AA9367E0}"/>
          </ac:picMkLst>
        </pc:picChg>
      </pc:sldChg>
      <pc:sldChg chg="addSp modSp new mod modTransition modAnim">
        <pc:chgData name="Hrustanovic Lejla" userId="9aa71319-bc4f-453f-9310-4404e7a3bd7a" providerId="ADAL" clId="{F9F04157-454F-4F2D-B883-A78C2B62BE96}" dt="2024-06-19T15:38:11.607" v="3407"/>
        <pc:sldMkLst>
          <pc:docMk/>
          <pc:sldMk cId="2150313085" sldId="269"/>
        </pc:sldMkLst>
        <pc:spChg chg="add mod">
          <ac:chgData name="Hrustanovic Lejla" userId="9aa71319-bc4f-453f-9310-4404e7a3bd7a" providerId="ADAL" clId="{F9F04157-454F-4F2D-B883-A78C2B62BE96}" dt="2024-06-19T14:15:02.694" v="1697" actId="207"/>
          <ac:spMkLst>
            <pc:docMk/>
            <pc:sldMk cId="2150313085" sldId="269"/>
            <ac:spMk id="2" creationId="{A3D988F5-1A2E-1BF1-52FB-F79A9482B4AD}"/>
          </ac:spMkLst>
        </pc:spChg>
        <pc:picChg chg="add mod">
          <ac:chgData name="Hrustanovic Lejla" userId="9aa71319-bc4f-453f-9310-4404e7a3bd7a" providerId="ADAL" clId="{F9F04157-454F-4F2D-B883-A78C2B62BE96}" dt="2024-06-19T14:15:47.038" v="1715" actId="14100"/>
          <ac:picMkLst>
            <pc:docMk/>
            <pc:sldMk cId="2150313085" sldId="269"/>
            <ac:picMk id="4" creationId="{13B72950-0AD6-05DE-DE1F-2D746F3EDE35}"/>
          </ac:picMkLst>
        </pc:picChg>
        <pc:picChg chg="add mod">
          <ac:chgData name="Hrustanovic Lejla" userId="9aa71319-bc4f-453f-9310-4404e7a3bd7a" providerId="ADAL" clId="{F9F04157-454F-4F2D-B883-A78C2B62BE96}" dt="2024-06-19T14:15:54.295" v="1719" actId="1076"/>
          <ac:picMkLst>
            <pc:docMk/>
            <pc:sldMk cId="2150313085" sldId="269"/>
            <ac:picMk id="6" creationId="{FF3F5D04-8892-893B-7DB1-5B01160946B0}"/>
          </ac:picMkLst>
        </pc:picChg>
      </pc:sldChg>
      <pc:sldChg chg="addSp modSp new mod modTransition modAnim">
        <pc:chgData name="Hrustanovic Lejla" userId="9aa71319-bc4f-453f-9310-4404e7a3bd7a" providerId="ADAL" clId="{F9F04157-454F-4F2D-B883-A78C2B62BE96}" dt="2024-06-19T15:01:00.332" v="2521"/>
        <pc:sldMkLst>
          <pc:docMk/>
          <pc:sldMk cId="3964151519" sldId="270"/>
        </pc:sldMkLst>
        <pc:spChg chg="add mod">
          <ac:chgData name="Hrustanovic Lejla" userId="9aa71319-bc4f-453f-9310-4404e7a3bd7a" providerId="ADAL" clId="{F9F04157-454F-4F2D-B883-A78C2B62BE96}" dt="2024-06-19T14:19:06.584" v="1738" actId="207"/>
          <ac:spMkLst>
            <pc:docMk/>
            <pc:sldMk cId="3964151519" sldId="270"/>
            <ac:spMk id="2" creationId="{496346F5-FD22-B11B-C1B7-F74E82589AAC}"/>
          </ac:spMkLst>
        </pc:spChg>
        <pc:spChg chg="add mod">
          <ac:chgData name="Hrustanovic Lejla" userId="9aa71319-bc4f-453f-9310-4404e7a3bd7a" providerId="ADAL" clId="{F9F04157-454F-4F2D-B883-A78C2B62BE96}" dt="2024-06-19T14:59:19.352" v="2516" actId="1076"/>
          <ac:spMkLst>
            <pc:docMk/>
            <pc:sldMk cId="3964151519" sldId="270"/>
            <ac:spMk id="7" creationId="{ED9D5974-8BC2-82B8-4D1C-A5E81BD92803}"/>
          </ac:spMkLst>
        </pc:spChg>
        <pc:picChg chg="add mod">
          <ac:chgData name="Hrustanovic Lejla" userId="9aa71319-bc4f-453f-9310-4404e7a3bd7a" providerId="ADAL" clId="{F9F04157-454F-4F2D-B883-A78C2B62BE96}" dt="2024-06-19T14:58:39.353" v="2488" actId="14100"/>
          <ac:picMkLst>
            <pc:docMk/>
            <pc:sldMk cId="3964151519" sldId="270"/>
            <ac:picMk id="4" creationId="{E361C5D8-BF04-6D26-EB6E-7DEE7B23D4CD}"/>
          </ac:picMkLst>
        </pc:picChg>
        <pc:picChg chg="add mod">
          <ac:chgData name="Hrustanovic Lejla" userId="9aa71319-bc4f-453f-9310-4404e7a3bd7a" providerId="ADAL" clId="{F9F04157-454F-4F2D-B883-A78C2B62BE96}" dt="2024-06-19T14:19:44.963" v="1751" actId="14100"/>
          <ac:picMkLst>
            <pc:docMk/>
            <pc:sldMk cId="3964151519" sldId="270"/>
            <ac:picMk id="6" creationId="{BDE226F0-0FA3-2BBD-C411-67A329BCCBDF}"/>
          </ac:picMkLst>
        </pc:picChg>
      </pc:sldChg>
      <pc:sldChg chg="addSp modSp new mod modTransition modAnim">
        <pc:chgData name="Hrustanovic Lejla" userId="9aa71319-bc4f-453f-9310-4404e7a3bd7a" providerId="ADAL" clId="{F9F04157-454F-4F2D-B883-A78C2B62BE96}" dt="2024-06-19T15:30:28.545" v="3393"/>
        <pc:sldMkLst>
          <pc:docMk/>
          <pc:sldMk cId="3003892195" sldId="271"/>
        </pc:sldMkLst>
        <pc:spChg chg="add mod">
          <ac:chgData name="Hrustanovic Lejla" userId="9aa71319-bc4f-453f-9310-4404e7a3bd7a" providerId="ADAL" clId="{F9F04157-454F-4F2D-B883-A78C2B62BE96}" dt="2024-06-19T14:26:44.545" v="1801" actId="207"/>
          <ac:spMkLst>
            <pc:docMk/>
            <pc:sldMk cId="3003892195" sldId="271"/>
            <ac:spMk id="2" creationId="{4CF59350-D428-289F-8646-27EBB8AD2CCF}"/>
          </ac:spMkLst>
        </pc:spChg>
        <pc:spChg chg="add mod">
          <ac:chgData name="Hrustanovic Lejla" userId="9aa71319-bc4f-453f-9310-4404e7a3bd7a" providerId="ADAL" clId="{F9F04157-454F-4F2D-B883-A78C2B62BE96}" dt="2024-06-19T14:29:41.623" v="1915" actId="1076"/>
          <ac:spMkLst>
            <pc:docMk/>
            <pc:sldMk cId="3003892195" sldId="271"/>
            <ac:spMk id="5" creationId="{9F781927-44E3-033C-7EF5-FB69B38A0501}"/>
          </ac:spMkLst>
        </pc:spChg>
        <pc:picChg chg="add mod">
          <ac:chgData name="Hrustanovic Lejla" userId="9aa71319-bc4f-453f-9310-4404e7a3bd7a" providerId="ADAL" clId="{F9F04157-454F-4F2D-B883-A78C2B62BE96}" dt="2024-06-19T14:27:51.154" v="1809" actId="1076"/>
          <ac:picMkLst>
            <pc:docMk/>
            <pc:sldMk cId="3003892195" sldId="271"/>
            <ac:picMk id="4" creationId="{F04E4003-9AFF-0401-2513-ED279096E7B7}"/>
          </ac:picMkLst>
        </pc:picChg>
        <pc:picChg chg="add mod">
          <ac:chgData name="Hrustanovic Lejla" userId="9aa71319-bc4f-453f-9310-4404e7a3bd7a" providerId="ADAL" clId="{F9F04157-454F-4F2D-B883-A78C2B62BE96}" dt="2024-06-19T14:57:07.557" v="2487" actId="1076"/>
          <ac:picMkLst>
            <pc:docMk/>
            <pc:sldMk cId="3003892195" sldId="271"/>
            <ac:picMk id="7" creationId="{C3771E96-C649-E8FC-D188-80CA10D93903}"/>
          </ac:picMkLst>
        </pc:picChg>
      </pc:sldChg>
      <pc:sldChg chg="addSp modSp new mod modTransition modAnim">
        <pc:chgData name="Hrustanovic Lejla" userId="9aa71319-bc4f-453f-9310-4404e7a3bd7a" providerId="ADAL" clId="{F9F04157-454F-4F2D-B883-A78C2B62BE96}" dt="2024-06-19T15:22:35.563" v="3369" actId="20577"/>
        <pc:sldMkLst>
          <pc:docMk/>
          <pc:sldMk cId="3664866230" sldId="272"/>
        </pc:sldMkLst>
        <pc:spChg chg="add mod">
          <ac:chgData name="Hrustanovic Lejla" userId="9aa71319-bc4f-453f-9310-4404e7a3bd7a" providerId="ADAL" clId="{F9F04157-454F-4F2D-B883-A78C2B62BE96}" dt="2024-06-19T14:34:45.259" v="1921" actId="207"/>
          <ac:spMkLst>
            <pc:docMk/>
            <pc:sldMk cId="3664866230" sldId="272"/>
            <ac:spMk id="2" creationId="{D9AECC5E-E109-A317-5FD4-E2D786EFD703}"/>
          </ac:spMkLst>
        </pc:spChg>
        <pc:spChg chg="add mod">
          <ac:chgData name="Hrustanovic Lejla" userId="9aa71319-bc4f-453f-9310-4404e7a3bd7a" providerId="ADAL" clId="{F9F04157-454F-4F2D-B883-A78C2B62BE96}" dt="2024-06-19T15:22:35.563" v="3369" actId="20577"/>
          <ac:spMkLst>
            <pc:docMk/>
            <pc:sldMk cId="3664866230" sldId="272"/>
            <ac:spMk id="5" creationId="{9887F7D2-7422-EAF7-D166-7C0506E38D77}"/>
          </ac:spMkLst>
        </pc:spChg>
        <pc:picChg chg="add mod">
          <ac:chgData name="Hrustanovic Lejla" userId="9aa71319-bc4f-453f-9310-4404e7a3bd7a" providerId="ADAL" clId="{F9F04157-454F-4F2D-B883-A78C2B62BE96}" dt="2024-06-19T14:36:02.446" v="2011" actId="1076"/>
          <ac:picMkLst>
            <pc:docMk/>
            <pc:sldMk cId="3664866230" sldId="272"/>
            <ac:picMk id="4" creationId="{C540E1A7-A478-D123-E68A-89FEDE0009D1}"/>
          </ac:picMkLst>
        </pc:picChg>
        <pc:picChg chg="add mod">
          <ac:chgData name="Hrustanovic Lejla" userId="9aa71319-bc4f-453f-9310-4404e7a3bd7a" providerId="ADAL" clId="{F9F04157-454F-4F2D-B883-A78C2B62BE96}" dt="2024-06-19T14:36:26.543" v="2018" actId="1076"/>
          <ac:picMkLst>
            <pc:docMk/>
            <pc:sldMk cId="3664866230" sldId="272"/>
            <ac:picMk id="7" creationId="{864BC8F6-B7C8-FD73-19E8-3591649D1904}"/>
          </ac:picMkLst>
        </pc:picChg>
      </pc:sldChg>
      <pc:sldChg chg="addSp modSp new mod ord modTransition">
        <pc:chgData name="Hrustanovic Lejla" userId="9aa71319-bc4f-453f-9310-4404e7a3bd7a" providerId="ADAL" clId="{F9F04157-454F-4F2D-B883-A78C2B62BE96}" dt="2024-06-19T15:58:24.670" v="3428"/>
        <pc:sldMkLst>
          <pc:docMk/>
          <pc:sldMk cId="3982757754" sldId="273"/>
        </pc:sldMkLst>
        <pc:spChg chg="add mod">
          <ac:chgData name="Hrustanovic Lejla" userId="9aa71319-bc4f-453f-9310-4404e7a3bd7a" providerId="ADAL" clId="{F9F04157-454F-4F2D-B883-A78C2B62BE96}" dt="2024-06-19T15:05:04.068" v="2526" actId="207"/>
          <ac:spMkLst>
            <pc:docMk/>
            <pc:sldMk cId="3982757754" sldId="273"/>
            <ac:spMk id="2" creationId="{4DBD128D-C13F-E78F-217A-68CD1640BD13}"/>
          </ac:spMkLst>
        </pc:spChg>
        <pc:spChg chg="add mod">
          <ac:chgData name="Hrustanovic Lejla" userId="9aa71319-bc4f-453f-9310-4404e7a3bd7a" providerId="ADAL" clId="{F9F04157-454F-4F2D-B883-A78C2B62BE96}" dt="2024-06-19T15:09:17.231" v="2923" actId="20577"/>
          <ac:spMkLst>
            <pc:docMk/>
            <pc:sldMk cId="3982757754" sldId="273"/>
            <ac:spMk id="5" creationId="{653CEF12-F26C-143F-2DF9-FAB8FCE3A3FF}"/>
          </ac:spMkLst>
        </pc:spChg>
        <pc:picChg chg="add mod">
          <ac:chgData name="Hrustanovic Lejla" userId="9aa71319-bc4f-453f-9310-4404e7a3bd7a" providerId="ADAL" clId="{F9F04157-454F-4F2D-B883-A78C2B62BE96}" dt="2024-06-19T15:09:22.304" v="2924" actId="1076"/>
          <ac:picMkLst>
            <pc:docMk/>
            <pc:sldMk cId="3982757754" sldId="273"/>
            <ac:picMk id="4" creationId="{170124A5-104E-7626-3057-040A593F81D6}"/>
          </ac:picMkLst>
        </pc:picChg>
      </pc:sldChg>
      <pc:sldChg chg="addSp modSp new mod modTransition modAnim">
        <pc:chgData name="Hrustanovic Lejla" userId="9aa71319-bc4f-453f-9310-4404e7a3bd7a" providerId="ADAL" clId="{F9F04157-454F-4F2D-B883-A78C2B62BE96}" dt="2024-06-19T15:58:33.446" v="3430"/>
        <pc:sldMkLst>
          <pc:docMk/>
          <pc:sldMk cId="1423002140" sldId="274"/>
        </pc:sldMkLst>
        <pc:spChg chg="add mod">
          <ac:chgData name="Hrustanovic Lejla" userId="9aa71319-bc4f-453f-9310-4404e7a3bd7a" providerId="ADAL" clId="{F9F04157-454F-4F2D-B883-A78C2B62BE96}" dt="2024-06-19T15:09:54.428" v="2927" actId="207"/>
          <ac:spMkLst>
            <pc:docMk/>
            <pc:sldMk cId="1423002140" sldId="274"/>
            <ac:spMk id="2" creationId="{334258E9-168D-08B1-86C2-393F62A2FD41}"/>
          </ac:spMkLst>
        </pc:spChg>
        <pc:spChg chg="add mod">
          <ac:chgData name="Hrustanovic Lejla" userId="9aa71319-bc4f-453f-9310-4404e7a3bd7a" providerId="ADAL" clId="{F9F04157-454F-4F2D-B883-A78C2B62BE96}" dt="2024-06-19T15:14:44.305" v="3150" actId="20577"/>
          <ac:spMkLst>
            <pc:docMk/>
            <pc:sldMk cId="1423002140" sldId="274"/>
            <ac:spMk id="3" creationId="{B23C9286-E8B7-4E1B-E7D5-D6D699DDDF26}"/>
          </ac:spMkLst>
        </pc:spChg>
        <pc:picChg chg="add mod">
          <ac:chgData name="Hrustanovic Lejla" userId="9aa71319-bc4f-453f-9310-4404e7a3bd7a" providerId="ADAL" clId="{F9F04157-454F-4F2D-B883-A78C2B62BE96}" dt="2024-06-19T15:14:42.293" v="3149" actId="1076"/>
          <ac:picMkLst>
            <pc:docMk/>
            <pc:sldMk cId="1423002140" sldId="274"/>
            <ac:picMk id="5" creationId="{34BA1D11-0E86-F8EA-C35E-5E908B44F115}"/>
          </ac:picMkLst>
        </pc:picChg>
      </pc:sldChg>
      <pc:sldChg chg="addSp delSp modSp new mod modTransition modAnim">
        <pc:chgData name="Hrustanovic Lejla" userId="9aa71319-bc4f-453f-9310-4404e7a3bd7a" providerId="ADAL" clId="{F9F04157-454F-4F2D-B883-A78C2B62BE96}" dt="2024-06-19T15:38:32.234" v="3410"/>
        <pc:sldMkLst>
          <pc:docMk/>
          <pc:sldMk cId="2089917041" sldId="275"/>
        </pc:sldMkLst>
        <pc:spChg chg="add del">
          <ac:chgData name="Hrustanovic Lejla" userId="9aa71319-bc4f-453f-9310-4404e7a3bd7a" providerId="ADAL" clId="{F9F04157-454F-4F2D-B883-A78C2B62BE96}" dt="2024-06-19T15:16:09.673" v="3170" actId="11529"/>
          <ac:spMkLst>
            <pc:docMk/>
            <pc:sldMk cId="2089917041" sldId="275"/>
            <ac:spMk id="2" creationId="{4135B006-6EC7-CC4D-B7C4-CD4BAA4C261F}"/>
          </ac:spMkLst>
        </pc:spChg>
        <pc:spChg chg="add mod">
          <ac:chgData name="Hrustanovic Lejla" userId="9aa71319-bc4f-453f-9310-4404e7a3bd7a" providerId="ADAL" clId="{F9F04157-454F-4F2D-B883-A78C2B62BE96}" dt="2024-06-19T15:16:37.086" v="3172" actId="207"/>
          <ac:spMkLst>
            <pc:docMk/>
            <pc:sldMk cId="2089917041" sldId="275"/>
            <ac:spMk id="3" creationId="{F043EA9D-A67F-194C-6364-BFF3293D348B}"/>
          </ac:spMkLst>
        </pc:spChg>
        <pc:spChg chg="add mod">
          <ac:chgData name="Hrustanovic Lejla" userId="9aa71319-bc4f-453f-9310-4404e7a3bd7a" providerId="ADAL" clId="{F9F04157-454F-4F2D-B883-A78C2B62BE96}" dt="2024-06-19T15:18:39.943" v="3355" actId="255"/>
          <ac:spMkLst>
            <pc:docMk/>
            <pc:sldMk cId="2089917041" sldId="275"/>
            <ac:spMk id="8" creationId="{9D26F209-DFBD-3D9E-FDB5-5CF106722422}"/>
          </ac:spMkLst>
        </pc:spChg>
        <pc:picChg chg="add del mod">
          <ac:chgData name="Hrustanovic Lejla" userId="9aa71319-bc4f-453f-9310-4404e7a3bd7a" providerId="ADAL" clId="{F9F04157-454F-4F2D-B883-A78C2B62BE96}" dt="2024-06-19T15:17:08.927" v="3184" actId="478"/>
          <ac:picMkLst>
            <pc:docMk/>
            <pc:sldMk cId="2089917041" sldId="275"/>
            <ac:picMk id="5" creationId="{2371A80D-3C55-959C-FF91-1B828ACC567A}"/>
          </ac:picMkLst>
        </pc:picChg>
        <pc:picChg chg="add mod">
          <ac:chgData name="Hrustanovic Lejla" userId="9aa71319-bc4f-453f-9310-4404e7a3bd7a" providerId="ADAL" clId="{F9F04157-454F-4F2D-B883-A78C2B62BE96}" dt="2024-06-19T15:17:11.043" v="3185" actId="1076"/>
          <ac:picMkLst>
            <pc:docMk/>
            <pc:sldMk cId="2089917041" sldId="275"/>
            <ac:picMk id="7" creationId="{B132B0ED-6BF2-17C9-0849-985353F4C92F}"/>
          </ac:picMkLst>
        </pc:picChg>
      </pc:sldChg>
      <pc:sldChg chg="addSp delSp modSp new mod modTransition">
        <pc:chgData name="Hrustanovic Lejla" userId="9aa71319-bc4f-453f-9310-4404e7a3bd7a" providerId="ADAL" clId="{F9F04157-454F-4F2D-B883-A78C2B62BE96}" dt="2024-06-19T16:15:39.016" v="3518" actId="255"/>
        <pc:sldMkLst>
          <pc:docMk/>
          <pc:sldMk cId="2415507545" sldId="276"/>
        </pc:sldMkLst>
        <pc:spChg chg="add del mod">
          <ac:chgData name="Hrustanovic Lejla" userId="9aa71319-bc4f-453f-9310-4404e7a3bd7a" providerId="ADAL" clId="{F9F04157-454F-4F2D-B883-A78C2B62BE96}" dt="2024-06-19T16:03:45.273" v="3437" actId="11529"/>
          <ac:spMkLst>
            <pc:docMk/>
            <pc:sldMk cId="2415507545" sldId="276"/>
            <ac:spMk id="2" creationId="{44AB3207-A06D-D984-790E-70DE5B2DDE33}"/>
          </ac:spMkLst>
        </pc:spChg>
        <pc:spChg chg="add mod">
          <ac:chgData name="Hrustanovic Lejla" userId="9aa71319-bc4f-453f-9310-4404e7a3bd7a" providerId="ADAL" clId="{F9F04157-454F-4F2D-B883-A78C2B62BE96}" dt="2024-06-19T16:05:06.212" v="3492" actId="1076"/>
          <ac:spMkLst>
            <pc:docMk/>
            <pc:sldMk cId="2415507545" sldId="276"/>
            <ac:spMk id="3" creationId="{D38B4A51-1E8B-BDA2-ECC2-66A011C3DB12}"/>
          </ac:spMkLst>
        </pc:spChg>
        <pc:spChg chg="add mod">
          <ac:chgData name="Hrustanovic Lejla" userId="9aa71319-bc4f-453f-9310-4404e7a3bd7a" providerId="ADAL" clId="{F9F04157-454F-4F2D-B883-A78C2B62BE96}" dt="2024-06-19T16:15:39.016" v="3518" actId="255"/>
          <ac:spMkLst>
            <pc:docMk/>
            <pc:sldMk cId="2415507545" sldId="276"/>
            <ac:spMk id="4" creationId="{9FACD1B0-CE82-3059-7512-0FCC856F16E1}"/>
          </ac:spMkLst>
        </pc:spChg>
        <pc:picChg chg="add del mod">
          <ac:chgData name="Hrustanovic Lejla" userId="9aa71319-bc4f-453f-9310-4404e7a3bd7a" providerId="ADAL" clId="{F9F04157-454F-4F2D-B883-A78C2B62BE96}" dt="2024-06-19T16:07:01.008" v="3502" actId="478"/>
          <ac:picMkLst>
            <pc:docMk/>
            <pc:sldMk cId="2415507545" sldId="276"/>
            <ac:picMk id="6" creationId="{46295C4A-C5AD-F9E2-D708-1CB4DF376D36}"/>
          </ac:picMkLst>
        </pc:picChg>
        <pc:picChg chg="add mod">
          <ac:chgData name="Hrustanovic Lejla" userId="9aa71319-bc4f-453f-9310-4404e7a3bd7a" providerId="ADAL" clId="{F9F04157-454F-4F2D-B883-A78C2B62BE96}" dt="2024-06-19T16:08:00.478" v="3509" actId="1076"/>
          <ac:picMkLst>
            <pc:docMk/>
            <pc:sldMk cId="2415507545" sldId="276"/>
            <ac:picMk id="8" creationId="{E6734828-4F2F-A61E-DA71-F568B16F0690}"/>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67F266-C96B-48A6-BFAD-433B4D0897D3}"/>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F446EAFD-EEB1-4F68-A639-70DAB3A24A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32C73C31-A6E5-477F-B91F-B05D61A7BAB7}"/>
              </a:ext>
            </a:extLst>
          </p:cNvPr>
          <p:cNvSpPr>
            <a:spLocks noGrp="1"/>
          </p:cNvSpPr>
          <p:nvPr>
            <p:ph type="dt" sz="half" idx="10"/>
          </p:nvPr>
        </p:nvSpPr>
        <p:spPr/>
        <p:txBody>
          <a:bodyPr/>
          <a:lstStyle/>
          <a:p>
            <a:fld id="{01F5FA13-1C2E-40AF-BBAA-794E09E969DB}" type="datetimeFigureOut">
              <a:rPr lang="de-AT" smtClean="0"/>
              <a:t>19.06.2024</a:t>
            </a:fld>
            <a:endParaRPr lang="de-AT"/>
          </a:p>
        </p:txBody>
      </p:sp>
      <p:sp>
        <p:nvSpPr>
          <p:cNvPr id="5" name="Fußzeilenplatzhalter 4">
            <a:extLst>
              <a:ext uri="{FF2B5EF4-FFF2-40B4-BE49-F238E27FC236}">
                <a16:creationId xmlns:a16="http://schemas.microsoft.com/office/drawing/2014/main" id="{ECF16F74-F8BC-4137-BE35-773BBA5D3755}"/>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3175258B-F156-4D49-B340-A8F8A691BFEC}"/>
              </a:ext>
            </a:extLst>
          </p:cNvPr>
          <p:cNvSpPr>
            <a:spLocks noGrp="1"/>
          </p:cNvSpPr>
          <p:nvPr>
            <p:ph type="sldNum" sz="quarter" idx="12"/>
          </p:nvPr>
        </p:nvSpPr>
        <p:spPr/>
        <p:txBody>
          <a:bodyPr/>
          <a:lstStyle/>
          <a:p>
            <a:fld id="{A1803004-64DC-42D3-AC09-5A1C2CC3AC87}" type="slidenum">
              <a:rPr lang="de-AT" smtClean="0"/>
              <a:t>‹Nr.›</a:t>
            </a:fld>
            <a:endParaRPr lang="de-AT"/>
          </a:p>
        </p:txBody>
      </p:sp>
    </p:spTree>
    <p:extLst>
      <p:ext uri="{BB962C8B-B14F-4D97-AF65-F5344CB8AC3E}">
        <p14:creationId xmlns:p14="http://schemas.microsoft.com/office/powerpoint/2010/main" val="2716373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A9F6E0-FD93-4F94-8DA1-8224CE6AD23F}"/>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634FD2A3-CC1C-40FC-BD99-AC2947B6233E}"/>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C16AC96D-C1BD-4705-9FF5-EACD7BE14D04}"/>
              </a:ext>
            </a:extLst>
          </p:cNvPr>
          <p:cNvSpPr>
            <a:spLocks noGrp="1"/>
          </p:cNvSpPr>
          <p:nvPr>
            <p:ph type="dt" sz="half" idx="10"/>
          </p:nvPr>
        </p:nvSpPr>
        <p:spPr/>
        <p:txBody>
          <a:bodyPr/>
          <a:lstStyle/>
          <a:p>
            <a:fld id="{01F5FA13-1C2E-40AF-BBAA-794E09E969DB}" type="datetimeFigureOut">
              <a:rPr lang="de-AT" smtClean="0"/>
              <a:t>19.06.2024</a:t>
            </a:fld>
            <a:endParaRPr lang="de-AT"/>
          </a:p>
        </p:txBody>
      </p:sp>
      <p:sp>
        <p:nvSpPr>
          <p:cNvPr id="5" name="Fußzeilenplatzhalter 4">
            <a:extLst>
              <a:ext uri="{FF2B5EF4-FFF2-40B4-BE49-F238E27FC236}">
                <a16:creationId xmlns:a16="http://schemas.microsoft.com/office/drawing/2014/main" id="{214E4AB9-66A3-4B3D-B55E-4BD85E10A5E5}"/>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352D0C1D-5CE6-4D28-ACA9-7E0385ADFBE2}"/>
              </a:ext>
            </a:extLst>
          </p:cNvPr>
          <p:cNvSpPr>
            <a:spLocks noGrp="1"/>
          </p:cNvSpPr>
          <p:nvPr>
            <p:ph type="sldNum" sz="quarter" idx="12"/>
          </p:nvPr>
        </p:nvSpPr>
        <p:spPr/>
        <p:txBody>
          <a:bodyPr/>
          <a:lstStyle/>
          <a:p>
            <a:fld id="{A1803004-64DC-42D3-AC09-5A1C2CC3AC87}" type="slidenum">
              <a:rPr lang="de-AT" smtClean="0"/>
              <a:t>‹Nr.›</a:t>
            </a:fld>
            <a:endParaRPr lang="de-AT"/>
          </a:p>
        </p:txBody>
      </p:sp>
    </p:spTree>
    <p:extLst>
      <p:ext uri="{BB962C8B-B14F-4D97-AF65-F5344CB8AC3E}">
        <p14:creationId xmlns:p14="http://schemas.microsoft.com/office/powerpoint/2010/main" val="1879196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165CADA9-E59F-444B-A93F-FD3888473DB5}"/>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A8E407D1-0326-4B58-A80B-3F3A1E5BC413}"/>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3C0B13A9-2111-4F28-9F3E-50522520DE20}"/>
              </a:ext>
            </a:extLst>
          </p:cNvPr>
          <p:cNvSpPr>
            <a:spLocks noGrp="1"/>
          </p:cNvSpPr>
          <p:nvPr>
            <p:ph type="dt" sz="half" idx="10"/>
          </p:nvPr>
        </p:nvSpPr>
        <p:spPr/>
        <p:txBody>
          <a:bodyPr/>
          <a:lstStyle/>
          <a:p>
            <a:fld id="{01F5FA13-1C2E-40AF-BBAA-794E09E969DB}" type="datetimeFigureOut">
              <a:rPr lang="de-AT" smtClean="0"/>
              <a:t>19.06.2024</a:t>
            </a:fld>
            <a:endParaRPr lang="de-AT"/>
          </a:p>
        </p:txBody>
      </p:sp>
      <p:sp>
        <p:nvSpPr>
          <p:cNvPr id="5" name="Fußzeilenplatzhalter 4">
            <a:extLst>
              <a:ext uri="{FF2B5EF4-FFF2-40B4-BE49-F238E27FC236}">
                <a16:creationId xmlns:a16="http://schemas.microsoft.com/office/drawing/2014/main" id="{4C90FBC0-137C-442D-8CDD-8FDB352E761E}"/>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BB6E0DA3-F3C3-47BB-B7B9-CA726E7B1D8E}"/>
              </a:ext>
            </a:extLst>
          </p:cNvPr>
          <p:cNvSpPr>
            <a:spLocks noGrp="1"/>
          </p:cNvSpPr>
          <p:nvPr>
            <p:ph type="sldNum" sz="quarter" idx="12"/>
          </p:nvPr>
        </p:nvSpPr>
        <p:spPr/>
        <p:txBody>
          <a:bodyPr/>
          <a:lstStyle/>
          <a:p>
            <a:fld id="{A1803004-64DC-42D3-AC09-5A1C2CC3AC87}" type="slidenum">
              <a:rPr lang="de-AT" smtClean="0"/>
              <a:t>‹Nr.›</a:t>
            </a:fld>
            <a:endParaRPr lang="de-AT"/>
          </a:p>
        </p:txBody>
      </p:sp>
    </p:spTree>
    <p:extLst>
      <p:ext uri="{BB962C8B-B14F-4D97-AF65-F5344CB8AC3E}">
        <p14:creationId xmlns:p14="http://schemas.microsoft.com/office/powerpoint/2010/main" val="4294407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0906DF-7154-42D9-97E8-FBE28CE5EA3B}"/>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1C2198B5-9ABD-4E1C-A333-5CF92B28B05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AB42DDA4-E9CC-400C-BAB5-EFEB9A0E8A92}"/>
              </a:ext>
            </a:extLst>
          </p:cNvPr>
          <p:cNvSpPr>
            <a:spLocks noGrp="1"/>
          </p:cNvSpPr>
          <p:nvPr>
            <p:ph type="dt" sz="half" idx="10"/>
          </p:nvPr>
        </p:nvSpPr>
        <p:spPr/>
        <p:txBody>
          <a:bodyPr/>
          <a:lstStyle/>
          <a:p>
            <a:fld id="{01F5FA13-1C2E-40AF-BBAA-794E09E969DB}" type="datetimeFigureOut">
              <a:rPr lang="de-AT" smtClean="0"/>
              <a:t>19.06.2024</a:t>
            </a:fld>
            <a:endParaRPr lang="de-AT"/>
          </a:p>
        </p:txBody>
      </p:sp>
      <p:sp>
        <p:nvSpPr>
          <p:cNvPr id="5" name="Fußzeilenplatzhalter 4">
            <a:extLst>
              <a:ext uri="{FF2B5EF4-FFF2-40B4-BE49-F238E27FC236}">
                <a16:creationId xmlns:a16="http://schemas.microsoft.com/office/drawing/2014/main" id="{51C0CFD2-93E6-4C89-B64D-837F4711FE43}"/>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2D0C09DE-EBC6-448E-8B3B-133769DDE7CD}"/>
              </a:ext>
            </a:extLst>
          </p:cNvPr>
          <p:cNvSpPr>
            <a:spLocks noGrp="1"/>
          </p:cNvSpPr>
          <p:nvPr>
            <p:ph type="sldNum" sz="quarter" idx="12"/>
          </p:nvPr>
        </p:nvSpPr>
        <p:spPr/>
        <p:txBody>
          <a:bodyPr/>
          <a:lstStyle/>
          <a:p>
            <a:fld id="{A1803004-64DC-42D3-AC09-5A1C2CC3AC87}" type="slidenum">
              <a:rPr lang="de-AT" smtClean="0"/>
              <a:t>‹Nr.›</a:t>
            </a:fld>
            <a:endParaRPr lang="de-AT"/>
          </a:p>
        </p:txBody>
      </p:sp>
    </p:spTree>
    <p:extLst>
      <p:ext uri="{BB962C8B-B14F-4D97-AF65-F5344CB8AC3E}">
        <p14:creationId xmlns:p14="http://schemas.microsoft.com/office/powerpoint/2010/main" val="2902098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E49A0B-82B0-42BC-91F6-F28997324097}"/>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AT"/>
          </a:p>
        </p:txBody>
      </p:sp>
      <p:sp>
        <p:nvSpPr>
          <p:cNvPr id="3" name="Textplatzhalter 2">
            <a:extLst>
              <a:ext uri="{FF2B5EF4-FFF2-40B4-BE49-F238E27FC236}">
                <a16:creationId xmlns:a16="http://schemas.microsoft.com/office/drawing/2014/main" id="{D6B4B145-D281-410C-BC18-876D087707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1F369F30-F839-48DC-9174-4A363857AC2A}"/>
              </a:ext>
            </a:extLst>
          </p:cNvPr>
          <p:cNvSpPr>
            <a:spLocks noGrp="1"/>
          </p:cNvSpPr>
          <p:nvPr>
            <p:ph type="dt" sz="half" idx="10"/>
          </p:nvPr>
        </p:nvSpPr>
        <p:spPr/>
        <p:txBody>
          <a:bodyPr/>
          <a:lstStyle/>
          <a:p>
            <a:fld id="{01F5FA13-1C2E-40AF-BBAA-794E09E969DB}" type="datetimeFigureOut">
              <a:rPr lang="de-AT" smtClean="0"/>
              <a:t>19.06.2024</a:t>
            </a:fld>
            <a:endParaRPr lang="de-AT"/>
          </a:p>
        </p:txBody>
      </p:sp>
      <p:sp>
        <p:nvSpPr>
          <p:cNvPr id="5" name="Fußzeilenplatzhalter 4">
            <a:extLst>
              <a:ext uri="{FF2B5EF4-FFF2-40B4-BE49-F238E27FC236}">
                <a16:creationId xmlns:a16="http://schemas.microsoft.com/office/drawing/2014/main" id="{B811BE93-2598-44E1-A62E-02E745CD1E0A}"/>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4E69A26B-606A-41A2-BC90-97ED08FCF77A}"/>
              </a:ext>
            </a:extLst>
          </p:cNvPr>
          <p:cNvSpPr>
            <a:spLocks noGrp="1"/>
          </p:cNvSpPr>
          <p:nvPr>
            <p:ph type="sldNum" sz="quarter" idx="12"/>
          </p:nvPr>
        </p:nvSpPr>
        <p:spPr/>
        <p:txBody>
          <a:bodyPr/>
          <a:lstStyle/>
          <a:p>
            <a:fld id="{A1803004-64DC-42D3-AC09-5A1C2CC3AC87}" type="slidenum">
              <a:rPr lang="de-AT" smtClean="0"/>
              <a:t>‹Nr.›</a:t>
            </a:fld>
            <a:endParaRPr lang="de-AT"/>
          </a:p>
        </p:txBody>
      </p:sp>
    </p:spTree>
    <p:extLst>
      <p:ext uri="{BB962C8B-B14F-4D97-AF65-F5344CB8AC3E}">
        <p14:creationId xmlns:p14="http://schemas.microsoft.com/office/powerpoint/2010/main" val="2324213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AD86E1-4404-46E0-A3F3-422769685282}"/>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3CF33EFC-85DE-4823-9F9F-ED0025710FB5}"/>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B033425C-ADF4-41D4-8089-D8C70621A85A}"/>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5AB8DD4A-9F3B-447B-9504-41443BBA0091}"/>
              </a:ext>
            </a:extLst>
          </p:cNvPr>
          <p:cNvSpPr>
            <a:spLocks noGrp="1"/>
          </p:cNvSpPr>
          <p:nvPr>
            <p:ph type="dt" sz="half" idx="10"/>
          </p:nvPr>
        </p:nvSpPr>
        <p:spPr/>
        <p:txBody>
          <a:bodyPr/>
          <a:lstStyle/>
          <a:p>
            <a:fld id="{01F5FA13-1C2E-40AF-BBAA-794E09E969DB}" type="datetimeFigureOut">
              <a:rPr lang="de-AT" smtClean="0"/>
              <a:t>19.06.2024</a:t>
            </a:fld>
            <a:endParaRPr lang="de-AT"/>
          </a:p>
        </p:txBody>
      </p:sp>
      <p:sp>
        <p:nvSpPr>
          <p:cNvPr id="6" name="Fußzeilenplatzhalter 5">
            <a:extLst>
              <a:ext uri="{FF2B5EF4-FFF2-40B4-BE49-F238E27FC236}">
                <a16:creationId xmlns:a16="http://schemas.microsoft.com/office/drawing/2014/main" id="{C420660F-048B-4DA0-9952-4F286EE0278C}"/>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31FEC313-8CB2-4620-B895-511D246672FF}"/>
              </a:ext>
            </a:extLst>
          </p:cNvPr>
          <p:cNvSpPr>
            <a:spLocks noGrp="1"/>
          </p:cNvSpPr>
          <p:nvPr>
            <p:ph type="sldNum" sz="quarter" idx="12"/>
          </p:nvPr>
        </p:nvSpPr>
        <p:spPr/>
        <p:txBody>
          <a:bodyPr/>
          <a:lstStyle/>
          <a:p>
            <a:fld id="{A1803004-64DC-42D3-AC09-5A1C2CC3AC87}" type="slidenum">
              <a:rPr lang="de-AT" smtClean="0"/>
              <a:t>‹Nr.›</a:t>
            </a:fld>
            <a:endParaRPr lang="de-AT"/>
          </a:p>
        </p:txBody>
      </p:sp>
    </p:spTree>
    <p:extLst>
      <p:ext uri="{BB962C8B-B14F-4D97-AF65-F5344CB8AC3E}">
        <p14:creationId xmlns:p14="http://schemas.microsoft.com/office/powerpoint/2010/main" val="1412066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F86618-E681-4AD1-8CFF-0441137C754E}"/>
              </a:ext>
            </a:extLst>
          </p:cNvPr>
          <p:cNvSpPr>
            <a:spLocks noGrp="1"/>
          </p:cNvSpPr>
          <p:nvPr>
            <p:ph type="title"/>
          </p:nvPr>
        </p:nvSpPr>
        <p:spPr>
          <a:xfrm>
            <a:off x="839788" y="365125"/>
            <a:ext cx="10515600" cy="1325563"/>
          </a:xfrm>
        </p:spPr>
        <p:txBody>
          <a:bodyPr/>
          <a:lstStyle/>
          <a:p>
            <a:r>
              <a:rPr lang="de-DE"/>
              <a:t>Mastertitelformat bearbeiten</a:t>
            </a:r>
            <a:endParaRPr lang="de-AT"/>
          </a:p>
        </p:txBody>
      </p:sp>
      <p:sp>
        <p:nvSpPr>
          <p:cNvPr id="3" name="Textplatzhalter 2">
            <a:extLst>
              <a:ext uri="{FF2B5EF4-FFF2-40B4-BE49-F238E27FC236}">
                <a16:creationId xmlns:a16="http://schemas.microsoft.com/office/drawing/2014/main" id="{DDA814AE-5082-46F0-B671-0671AE5C85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892336A4-F76E-4236-8F55-7DC23608B517}"/>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a:extLst>
              <a:ext uri="{FF2B5EF4-FFF2-40B4-BE49-F238E27FC236}">
                <a16:creationId xmlns:a16="http://schemas.microsoft.com/office/drawing/2014/main" id="{5A2413B9-F245-4C39-89CE-A7F151CCDD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82C1A231-C376-41CE-8A22-8E4E58A1AC4D}"/>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a:extLst>
              <a:ext uri="{FF2B5EF4-FFF2-40B4-BE49-F238E27FC236}">
                <a16:creationId xmlns:a16="http://schemas.microsoft.com/office/drawing/2014/main" id="{35E03177-9BE3-4E84-B4C7-E77F08C3AA76}"/>
              </a:ext>
            </a:extLst>
          </p:cNvPr>
          <p:cNvSpPr>
            <a:spLocks noGrp="1"/>
          </p:cNvSpPr>
          <p:nvPr>
            <p:ph type="dt" sz="half" idx="10"/>
          </p:nvPr>
        </p:nvSpPr>
        <p:spPr/>
        <p:txBody>
          <a:bodyPr/>
          <a:lstStyle/>
          <a:p>
            <a:fld id="{01F5FA13-1C2E-40AF-BBAA-794E09E969DB}" type="datetimeFigureOut">
              <a:rPr lang="de-AT" smtClean="0"/>
              <a:t>19.06.2024</a:t>
            </a:fld>
            <a:endParaRPr lang="de-AT"/>
          </a:p>
        </p:txBody>
      </p:sp>
      <p:sp>
        <p:nvSpPr>
          <p:cNvPr id="8" name="Fußzeilenplatzhalter 7">
            <a:extLst>
              <a:ext uri="{FF2B5EF4-FFF2-40B4-BE49-F238E27FC236}">
                <a16:creationId xmlns:a16="http://schemas.microsoft.com/office/drawing/2014/main" id="{E46D9B08-8755-4D08-8A70-4F8C62ECD201}"/>
              </a:ext>
            </a:extLst>
          </p:cNvPr>
          <p:cNvSpPr>
            <a:spLocks noGrp="1"/>
          </p:cNvSpPr>
          <p:nvPr>
            <p:ph type="ftr" sz="quarter" idx="11"/>
          </p:nvPr>
        </p:nvSpPr>
        <p:spPr/>
        <p:txBody>
          <a:bodyPr/>
          <a:lstStyle/>
          <a:p>
            <a:endParaRPr lang="de-AT"/>
          </a:p>
        </p:txBody>
      </p:sp>
      <p:sp>
        <p:nvSpPr>
          <p:cNvPr id="9" name="Foliennummernplatzhalter 8">
            <a:extLst>
              <a:ext uri="{FF2B5EF4-FFF2-40B4-BE49-F238E27FC236}">
                <a16:creationId xmlns:a16="http://schemas.microsoft.com/office/drawing/2014/main" id="{3C710128-21E8-4C09-B562-DE704E1C8915}"/>
              </a:ext>
            </a:extLst>
          </p:cNvPr>
          <p:cNvSpPr>
            <a:spLocks noGrp="1"/>
          </p:cNvSpPr>
          <p:nvPr>
            <p:ph type="sldNum" sz="quarter" idx="12"/>
          </p:nvPr>
        </p:nvSpPr>
        <p:spPr/>
        <p:txBody>
          <a:bodyPr/>
          <a:lstStyle/>
          <a:p>
            <a:fld id="{A1803004-64DC-42D3-AC09-5A1C2CC3AC87}" type="slidenum">
              <a:rPr lang="de-AT" smtClean="0"/>
              <a:t>‹Nr.›</a:t>
            </a:fld>
            <a:endParaRPr lang="de-AT"/>
          </a:p>
        </p:txBody>
      </p:sp>
    </p:spTree>
    <p:extLst>
      <p:ext uri="{BB962C8B-B14F-4D97-AF65-F5344CB8AC3E}">
        <p14:creationId xmlns:p14="http://schemas.microsoft.com/office/powerpoint/2010/main" val="39334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7DCF72-D6CF-49FF-89E4-76020BFAA02E}"/>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D4492808-222B-458B-B8C1-F5D4827D24E1}"/>
              </a:ext>
            </a:extLst>
          </p:cNvPr>
          <p:cNvSpPr>
            <a:spLocks noGrp="1"/>
          </p:cNvSpPr>
          <p:nvPr>
            <p:ph type="dt" sz="half" idx="10"/>
          </p:nvPr>
        </p:nvSpPr>
        <p:spPr/>
        <p:txBody>
          <a:bodyPr/>
          <a:lstStyle/>
          <a:p>
            <a:fld id="{01F5FA13-1C2E-40AF-BBAA-794E09E969DB}" type="datetimeFigureOut">
              <a:rPr lang="de-AT" smtClean="0"/>
              <a:t>19.06.2024</a:t>
            </a:fld>
            <a:endParaRPr lang="de-AT"/>
          </a:p>
        </p:txBody>
      </p:sp>
      <p:sp>
        <p:nvSpPr>
          <p:cNvPr id="4" name="Fußzeilenplatzhalter 3">
            <a:extLst>
              <a:ext uri="{FF2B5EF4-FFF2-40B4-BE49-F238E27FC236}">
                <a16:creationId xmlns:a16="http://schemas.microsoft.com/office/drawing/2014/main" id="{06070071-A44D-448D-9CBE-0A45CA01DF9A}"/>
              </a:ext>
            </a:extLst>
          </p:cNvPr>
          <p:cNvSpPr>
            <a:spLocks noGrp="1"/>
          </p:cNvSpPr>
          <p:nvPr>
            <p:ph type="ftr" sz="quarter" idx="11"/>
          </p:nvPr>
        </p:nvSpPr>
        <p:spPr/>
        <p:txBody>
          <a:bodyPr/>
          <a:lstStyle/>
          <a:p>
            <a:endParaRPr lang="de-AT"/>
          </a:p>
        </p:txBody>
      </p:sp>
      <p:sp>
        <p:nvSpPr>
          <p:cNvPr id="5" name="Foliennummernplatzhalter 4">
            <a:extLst>
              <a:ext uri="{FF2B5EF4-FFF2-40B4-BE49-F238E27FC236}">
                <a16:creationId xmlns:a16="http://schemas.microsoft.com/office/drawing/2014/main" id="{E74418B1-B43E-4F8C-94E8-6C30DB1B79DD}"/>
              </a:ext>
            </a:extLst>
          </p:cNvPr>
          <p:cNvSpPr>
            <a:spLocks noGrp="1"/>
          </p:cNvSpPr>
          <p:nvPr>
            <p:ph type="sldNum" sz="quarter" idx="12"/>
          </p:nvPr>
        </p:nvSpPr>
        <p:spPr/>
        <p:txBody>
          <a:bodyPr/>
          <a:lstStyle/>
          <a:p>
            <a:fld id="{A1803004-64DC-42D3-AC09-5A1C2CC3AC87}" type="slidenum">
              <a:rPr lang="de-AT" smtClean="0"/>
              <a:t>‹Nr.›</a:t>
            </a:fld>
            <a:endParaRPr lang="de-AT"/>
          </a:p>
        </p:txBody>
      </p:sp>
    </p:spTree>
    <p:extLst>
      <p:ext uri="{BB962C8B-B14F-4D97-AF65-F5344CB8AC3E}">
        <p14:creationId xmlns:p14="http://schemas.microsoft.com/office/powerpoint/2010/main" val="2871762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E369C9E-B65D-4242-B6F5-7FB607057678}"/>
              </a:ext>
            </a:extLst>
          </p:cNvPr>
          <p:cNvSpPr>
            <a:spLocks noGrp="1"/>
          </p:cNvSpPr>
          <p:nvPr>
            <p:ph type="dt" sz="half" idx="10"/>
          </p:nvPr>
        </p:nvSpPr>
        <p:spPr/>
        <p:txBody>
          <a:bodyPr/>
          <a:lstStyle/>
          <a:p>
            <a:fld id="{01F5FA13-1C2E-40AF-BBAA-794E09E969DB}" type="datetimeFigureOut">
              <a:rPr lang="de-AT" smtClean="0"/>
              <a:t>19.06.2024</a:t>
            </a:fld>
            <a:endParaRPr lang="de-AT"/>
          </a:p>
        </p:txBody>
      </p:sp>
      <p:sp>
        <p:nvSpPr>
          <p:cNvPr id="3" name="Fußzeilenplatzhalter 2">
            <a:extLst>
              <a:ext uri="{FF2B5EF4-FFF2-40B4-BE49-F238E27FC236}">
                <a16:creationId xmlns:a16="http://schemas.microsoft.com/office/drawing/2014/main" id="{EF9CFCD9-D284-46B4-A987-C9FE9392A4E2}"/>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C5C86440-088F-46D0-97B1-D41844AB3EFA}"/>
              </a:ext>
            </a:extLst>
          </p:cNvPr>
          <p:cNvSpPr>
            <a:spLocks noGrp="1"/>
          </p:cNvSpPr>
          <p:nvPr>
            <p:ph type="sldNum" sz="quarter" idx="12"/>
          </p:nvPr>
        </p:nvSpPr>
        <p:spPr/>
        <p:txBody>
          <a:bodyPr/>
          <a:lstStyle/>
          <a:p>
            <a:fld id="{A1803004-64DC-42D3-AC09-5A1C2CC3AC87}" type="slidenum">
              <a:rPr lang="de-AT" smtClean="0"/>
              <a:t>‹Nr.›</a:t>
            </a:fld>
            <a:endParaRPr lang="de-AT"/>
          </a:p>
        </p:txBody>
      </p:sp>
    </p:spTree>
    <p:extLst>
      <p:ext uri="{BB962C8B-B14F-4D97-AF65-F5344CB8AC3E}">
        <p14:creationId xmlns:p14="http://schemas.microsoft.com/office/powerpoint/2010/main" val="3160432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3EAABC-215B-4849-9E31-586298F7BC2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Inhaltsplatzhalter 2">
            <a:extLst>
              <a:ext uri="{FF2B5EF4-FFF2-40B4-BE49-F238E27FC236}">
                <a16:creationId xmlns:a16="http://schemas.microsoft.com/office/drawing/2014/main" id="{3BC0FA8F-2C6A-4156-A139-1C77099186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a:extLst>
              <a:ext uri="{FF2B5EF4-FFF2-40B4-BE49-F238E27FC236}">
                <a16:creationId xmlns:a16="http://schemas.microsoft.com/office/drawing/2014/main" id="{FBDC7B28-1039-4E4D-805D-A1910AA65B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B73954B8-8D7B-40BC-9862-64F42744765C}"/>
              </a:ext>
            </a:extLst>
          </p:cNvPr>
          <p:cNvSpPr>
            <a:spLocks noGrp="1"/>
          </p:cNvSpPr>
          <p:nvPr>
            <p:ph type="dt" sz="half" idx="10"/>
          </p:nvPr>
        </p:nvSpPr>
        <p:spPr/>
        <p:txBody>
          <a:bodyPr/>
          <a:lstStyle/>
          <a:p>
            <a:fld id="{01F5FA13-1C2E-40AF-BBAA-794E09E969DB}" type="datetimeFigureOut">
              <a:rPr lang="de-AT" smtClean="0"/>
              <a:t>19.06.2024</a:t>
            </a:fld>
            <a:endParaRPr lang="de-AT"/>
          </a:p>
        </p:txBody>
      </p:sp>
      <p:sp>
        <p:nvSpPr>
          <p:cNvPr id="6" name="Fußzeilenplatzhalter 5">
            <a:extLst>
              <a:ext uri="{FF2B5EF4-FFF2-40B4-BE49-F238E27FC236}">
                <a16:creationId xmlns:a16="http://schemas.microsoft.com/office/drawing/2014/main" id="{C8459BC0-5BC7-4541-AF64-BADE076AFE3D}"/>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984D089C-24A5-4610-ACA1-0759B3E09827}"/>
              </a:ext>
            </a:extLst>
          </p:cNvPr>
          <p:cNvSpPr>
            <a:spLocks noGrp="1"/>
          </p:cNvSpPr>
          <p:nvPr>
            <p:ph type="sldNum" sz="quarter" idx="12"/>
          </p:nvPr>
        </p:nvSpPr>
        <p:spPr/>
        <p:txBody>
          <a:bodyPr/>
          <a:lstStyle/>
          <a:p>
            <a:fld id="{A1803004-64DC-42D3-AC09-5A1C2CC3AC87}" type="slidenum">
              <a:rPr lang="de-AT" smtClean="0"/>
              <a:t>‹Nr.›</a:t>
            </a:fld>
            <a:endParaRPr lang="de-AT"/>
          </a:p>
        </p:txBody>
      </p:sp>
    </p:spTree>
    <p:extLst>
      <p:ext uri="{BB962C8B-B14F-4D97-AF65-F5344CB8AC3E}">
        <p14:creationId xmlns:p14="http://schemas.microsoft.com/office/powerpoint/2010/main" val="2789003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818B0B-314D-4785-9C5B-F70280212F9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Bildplatzhalter 2">
            <a:extLst>
              <a:ext uri="{FF2B5EF4-FFF2-40B4-BE49-F238E27FC236}">
                <a16:creationId xmlns:a16="http://schemas.microsoft.com/office/drawing/2014/main" id="{8BAB52B0-610E-4759-8C31-FB72A0B75C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a:extLst>
              <a:ext uri="{FF2B5EF4-FFF2-40B4-BE49-F238E27FC236}">
                <a16:creationId xmlns:a16="http://schemas.microsoft.com/office/drawing/2014/main" id="{4390853D-FA2E-41AD-AD22-1A0D37A281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4576E89-2D75-4821-ACF3-939CE11AEFA4}"/>
              </a:ext>
            </a:extLst>
          </p:cNvPr>
          <p:cNvSpPr>
            <a:spLocks noGrp="1"/>
          </p:cNvSpPr>
          <p:nvPr>
            <p:ph type="dt" sz="half" idx="10"/>
          </p:nvPr>
        </p:nvSpPr>
        <p:spPr/>
        <p:txBody>
          <a:bodyPr/>
          <a:lstStyle/>
          <a:p>
            <a:fld id="{01F5FA13-1C2E-40AF-BBAA-794E09E969DB}" type="datetimeFigureOut">
              <a:rPr lang="de-AT" smtClean="0"/>
              <a:t>19.06.2024</a:t>
            </a:fld>
            <a:endParaRPr lang="de-AT"/>
          </a:p>
        </p:txBody>
      </p:sp>
      <p:sp>
        <p:nvSpPr>
          <p:cNvPr id="6" name="Fußzeilenplatzhalter 5">
            <a:extLst>
              <a:ext uri="{FF2B5EF4-FFF2-40B4-BE49-F238E27FC236}">
                <a16:creationId xmlns:a16="http://schemas.microsoft.com/office/drawing/2014/main" id="{31A6538B-69F2-40B2-8205-B44D9D1B661D}"/>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DF596911-FF9C-49C3-942E-39FB06832A62}"/>
              </a:ext>
            </a:extLst>
          </p:cNvPr>
          <p:cNvSpPr>
            <a:spLocks noGrp="1"/>
          </p:cNvSpPr>
          <p:nvPr>
            <p:ph type="sldNum" sz="quarter" idx="12"/>
          </p:nvPr>
        </p:nvSpPr>
        <p:spPr/>
        <p:txBody>
          <a:bodyPr/>
          <a:lstStyle/>
          <a:p>
            <a:fld id="{A1803004-64DC-42D3-AC09-5A1C2CC3AC87}" type="slidenum">
              <a:rPr lang="de-AT" smtClean="0"/>
              <a:t>‹Nr.›</a:t>
            </a:fld>
            <a:endParaRPr lang="de-AT"/>
          </a:p>
        </p:txBody>
      </p:sp>
    </p:spTree>
    <p:extLst>
      <p:ext uri="{BB962C8B-B14F-4D97-AF65-F5344CB8AC3E}">
        <p14:creationId xmlns:p14="http://schemas.microsoft.com/office/powerpoint/2010/main" val="669221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540C70A-185F-48D7-BCA0-21C97739D8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B05BFAD5-320E-4605-BDF0-53C0BDD42C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E19ED406-90FB-49AF-9586-A1912CDBDB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F5FA13-1C2E-40AF-BBAA-794E09E969DB}" type="datetimeFigureOut">
              <a:rPr lang="de-AT" smtClean="0"/>
              <a:t>19.06.2024</a:t>
            </a:fld>
            <a:endParaRPr lang="de-AT"/>
          </a:p>
        </p:txBody>
      </p:sp>
      <p:sp>
        <p:nvSpPr>
          <p:cNvPr id="5" name="Fußzeilenplatzhalter 4">
            <a:extLst>
              <a:ext uri="{FF2B5EF4-FFF2-40B4-BE49-F238E27FC236}">
                <a16:creationId xmlns:a16="http://schemas.microsoft.com/office/drawing/2014/main" id="{FDA25B20-D0BF-44EC-B9F6-53C4DE02FA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11E34065-0454-499E-99AF-960E7B91CE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803004-64DC-42D3-AC09-5A1C2CC3AC87}" type="slidenum">
              <a:rPr lang="de-AT" smtClean="0"/>
              <a:t>‹Nr.›</a:t>
            </a:fld>
            <a:endParaRPr lang="de-AT"/>
          </a:p>
        </p:txBody>
      </p:sp>
    </p:spTree>
    <p:extLst>
      <p:ext uri="{BB962C8B-B14F-4D97-AF65-F5344CB8AC3E}">
        <p14:creationId xmlns:p14="http://schemas.microsoft.com/office/powerpoint/2010/main" val="4058832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fif"/><Relationship Id="rId1" Type="http://schemas.openxmlformats.org/officeDocument/2006/relationships/slideLayout" Target="../slideLayouts/slideLayout7.xml"/><Relationship Id="rId4" Type="http://schemas.openxmlformats.org/officeDocument/2006/relationships/image" Target="../media/image9.jfif"/></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f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8A127A-F8B0-41DC-A062-E1F01854D65B}"/>
              </a:ext>
            </a:extLst>
          </p:cNvPr>
          <p:cNvSpPr>
            <a:spLocks noGrp="1"/>
          </p:cNvSpPr>
          <p:nvPr>
            <p:ph type="ctrTitle"/>
          </p:nvPr>
        </p:nvSpPr>
        <p:spPr>
          <a:xfrm>
            <a:off x="1524000" y="1122363"/>
            <a:ext cx="9144000" cy="2387600"/>
          </a:xfrm>
        </p:spPr>
        <p:txBody>
          <a:bodyPr/>
          <a:lstStyle/>
          <a:p>
            <a:r>
              <a:rPr lang="de-AT" dirty="0"/>
              <a:t>3M Medienprojekt</a:t>
            </a:r>
          </a:p>
        </p:txBody>
      </p:sp>
      <p:sp>
        <p:nvSpPr>
          <p:cNvPr id="3" name="Untertitel 2">
            <a:extLst>
              <a:ext uri="{FF2B5EF4-FFF2-40B4-BE49-F238E27FC236}">
                <a16:creationId xmlns:a16="http://schemas.microsoft.com/office/drawing/2014/main" id="{3975405A-5917-45C5-B50D-7A12A10A62F1}"/>
              </a:ext>
            </a:extLst>
          </p:cNvPr>
          <p:cNvSpPr>
            <a:spLocks noGrp="1"/>
          </p:cNvSpPr>
          <p:nvPr>
            <p:ph type="subTitle" idx="1"/>
          </p:nvPr>
        </p:nvSpPr>
        <p:spPr>
          <a:xfrm>
            <a:off x="1524000" y="3602038"/>
            <a:ext cx="9144000" cy="1655762"/>
          </a:xfrm>
        </p:spPr>
        <p:txBody>
          <a:bodyPr/>
          <a:lstStyle/>
          <a:p>
            <a:r>
              <a:rPr lang="de-AT" dirty="0"/>
              <a:t>Lejla Hrustanovic</a:t>
            </a:r>
          </a:p>
          <a:p>
            <a:r>
              <a:rPr lang="de-AT" dirty="0"/>
              <a:t>2024</a:t>
            </a:r>
          </a:p>
          <a:p>
            <a:r>
              <a:rPr lang="de-AT" dirty="0"/>
              <a:t>In Zusammenarbeit von TEDE, GZ und BE</a:t>
            </a:r>
          </a:p>
        </p:txBody>
      </p:sp>
      <p:pic>
        <p:nvPicPr>
          <p:cNvPr id="7" name="Grafik 6">
            <a:extLst>
              <a:ext uri="{FF2B5EF4-FFF2-40B4-BE49-F238E27FC236}">
                <a16:creationId xmlns:a16="http://schemas.microsoft.com/office/drawing/2014/main" id="{989B3C8A-0928-48B1-8EF1-52DC6DF3CD06}"/>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76200" y="1"/>
            <a:ext cx="12268199" cy="6900862"/>
          </a:xfrm>
          <a:prstGeom prst="rect">
            <a:avLst/>
          </a:prstGeom>
        </p:spPr>
      </p:pic>
    </p:spTree>
    <p:extLst>
      <p:ext uri="{BB962C8B-B14F-4D97-AF65-F5344CB8AC3E}">
        <p14:creationId xmlns:p14="http://schemas.microsoft.com/office/powerpoint/2010/main" val="13281802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F043EA9D-A67F-194C-6364-BFF3293D348B}"/>
              </a:ext>
            </a:extLst>
          </p:cNvPr>
          <p:cNvSpPr/>
          <p:nvPr/>
        </p:nvSpPr>
        <p:spPr>
          <a:xfrm>
            <a:off x="0" y="0"/>
            <a:ext cx="12192000" cy="685800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7" name="Grafik 6" descr="Ein Bild, das Person, Im Haus, Kleidung, Wand enthält.&#10;&#10;Automatisch generierte Beschreibung">
            <a:extLst>
              <a:ext uri="{FF2B5EF4-FFF2-40B4-BE49-F238E27FC236}">
                <a16:creationId xmlns:a16="http://schemas.microsoft.com/office/drawing/2014/main" id="{B132B0ED-6BF2-17C9-0849-985353F4C9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2400" y="2247972"/>
            <a:ext cx="8820727" cy="3972827"/>
          </a:xfrm>
          <a:prstGeom prst="rect">
            <a:avLst/>
          </a:prstGeom>
        </p:spPr>
      </p:pic>
      <p:sp>
        <p:nvSpPr>
          <p:cNvPr id="8" name="Textfeld 7">
            <a:extLst>
              <a:ext uri="{FF2B5EF4-FFF2-40B4-BE49-F238E27FC236}">
                <a16:creationId xmlns:a16="http://schemas.microsoft.com/office/drawing/2014/main" id="{9D26F209-DFBD-3D9E-FDB5-5CF106722422}"/>
              </a:ext>
            </a:extLst>
          </p:cNvPr>
          <p:cNvSpPr txBox="1"/>
          <p:nvPr/>
        </p:nvSpPr>
        <p:spPr>
          <a:xfrm>
            <a:off x="932873" y="397164"/>
            <a:ext cx="10363200" cy="1384995"/>
          </a:xfrm>
          <a:prstGeom prst="rect">
            <a:avLst/>
          </a:prstGeom>
          <a:noFill/>
        </p:spPr>
        <p:txBody>
          <a:bodyPr wrap="square" rtlCol="0">
            <a:spAutoFit/>
          </a:bodyPr>
          <a:lstStyle/>
          <a:p>
            <a:r>
              <a:rPr lang="de-DE" sz="2800" dirty="0">
                <a:latin typeface="Aharoni" panose="02010803020104030203" pitchFamily="2" charset="-79"/>
                <a:cs typeface="Aharoni" panose="02010803020104030203" pitchFamily="2" charset="-79"/>
              </a:rPr>
              <a:t>Das Designen der Kartonmodelle war eine kleine Herausforderung, jedoch war es für jeden ziemlich interessant.</a:t>
            </a:r>
            <a:endParaRPr lang="de-AT" sz="28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089917041"/>
      </p:ext>
    </p:extLst>
  </p:cSld>
  <p:clrMapOvr>
    <a:masterClrMapping/>
  </p:clrMapOvr>
  <p:transition spd="med" advClick="0" advTm="4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5517BC86-DE92-B3E9-592D-161AFEBC55E8}"/>
              </a:ext>
            </a:extLst>
          </p:cNvPr>
          <p:cNvSpPr/>
          <p:nvPr/>
        </p:nvSpPr>
        <p:spPr>
          <a:xfrm>
            <a:off x="0" y="0"/>
            <a:ext cx="12192000" cy="685800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 name="Textfeld 3">
            <a:extLst>
              <a:ext uri="{FF2B5EF4-FFF2-40B4-BE49-F238E27FC236}">
                <a16:creationId xmlns:a16="http://schemas.microsoft.com/office/drawing/2014/main" id="{36C79720-42F6-1E3B-3DA4-0715CC2CE0EE}"/>
              </a:ext>
            </a:extLst>
          </p:cNvPr>
          <p:cNvSpPr txBox="1"/>
          <p:nvPr/>
        </p:nvSpPr>
        <p:spPr>
          <a:xfrm>
            <a:off x="1446963" y="391886"/>
            <a:ext cx="8892791" cy="584775"/>
          </a:xfrm>
          <a:prstGeom prst="rect">
            <a:avLst/>
          </a:prstGeom>
          <a:noFill/>
        </p:spPr>
        <p:txBody>
          <a:bodyPr wrap="square" rtlCol="0">
            <a:spAutoFit/>
          </a:bodyPr>
          <a:lstStyle/>
          <a:p>
            <a:r>
              <a:rPr lang="de-DE" sz="3200" dirty="0">
                <a:latin typeface="Aharoni" panose="02010803020104030203" pitchFamily="2" charset="-79"/>
                <a:cs typeface="Aharoni" panose="02010803020104030203" pitchFamily="2" charset="-79"/>
              </a:rPr>
              <a:t>Eine Gruppe baute ihr Design </a:t>
            </a:r>
            <a:r>
              <a:rPr lang="de-DE" sz="3200" b="1" dirty="0">
                <a:cs typeface="Aharoni" panose="02010803020104030203" pitchFamily="2" charset="-79"/>
              </a:rPr>
              <a:t>1 </a:t>
            </a:r>
            <a:r>
              <a:rPr lang="de-DE" sz="3200" dirty="0">
                <a:latin typeface="Aharoni" panose="02010803020104030203" pitchFamily="2" charset="-79"/>
                <a:cs typeface="Aharoni" panose="02010803020104030203" pitchFamily="2" charset="-79"/>
              </a:rPr>
              <a:t>zu </a:t>
            </a:r>
            <a:r>
              <a:rPr lang="de-DE" sz="3200" b="1" dirty="0">
                <a:cs typeface="Aharoni" panose="02010803020104030203" pitchFamily="2" charset="-79"/>
              </a:rPr>
              <a:t>1 </a:t>
            </a:r>
            <a:r>
              <a:rPr lang="de-DE" sz="3200" dirty="0">
                <a:latin typeface="Aharoni" panose="02010803020104030203" pitchFamily="2" charset="-79"/>
                <a:cs typeface="Aharoni" panose="02010803020104030203" pitchFamily="2" charset="-79"/>
              </a:rPr>
              <a:t>nach :</a:t>
            </a:r>
            <a:endParaRPr lang="de-AT" sz="3200" dirty="0">
              <a:latin typeface="Aharoni" panose="02010803020104030203" pitchFamily="2" charset="-79"/>
              <a:cs typeface="Aharoni" panose="02010803020104030203" pitchFamily="2" charset="-79"/>
            </a:endParaRPr>
          </a:p>
        </p:txBody>
      </p:sp>
      <p:pic>
        <p:nvPicPr>
          <p:cNvPr id="8" name="Grafik 7" descr="Ein Bild, das Kleidung, Person, Jeans, Wand enthält.&#10;&#10;Automatisch generierte Beschreibung">
            <a:extLst>
              <a:ext uri="{FF2B5EF4-FFF2-40B4-BE49-F238E27FC236}">
                <a16:creationId xmlns:a16="http://schemas.microsoft.com/office/drawing/2014/main" id="{472268C4-3C6E-4F9C-A4FB-CF3494AF46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6963" y="1578202"/>
            <a:ext cx="9033468" cy="4068646"/>
          </a:xfrm>
          <a:prstGeom prst="rect">
            <a:avLst/>
          </a:prstGeom>
        </p:spPr>
      </p:pic>
    </p:spTree>
    <p:extLst>
      <p:ext uri="{BB962C8B-B14F-4D97-AF65-F5344CB8AC3E}">
        <p14:creationId xmlns:p14="http://schemas.microsoft.com/office/powerpoint/2010/main" val="654573226"/>
      </p:ext>
    </p:extLst>
  </p:cSld>
  <p:clrMapOvr>
    <a:masterClrMapping/>
  </p:clrMapOvr>
  <mc:AlternateContent xmlns:mc="http://schemas.openxmlformats.org/markup-compatibility/2006">
    <mc:Choice xmlns:p14="http://schemas.microsoft.com/office/powerpoint/2010/main" Requires="p14">
      <p:transition spd="slow" p14:dur="1500" advClick="0" advTm="3000">
        <p:split orient="vert"/>
      </p:transition>
    </mc:Choice>
    <mc:Fallback>
      <p:transition spd="slow" advClick="0" advTm="3000">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BBCF6D5-CF3C-27AF-0C57-205551E1C745}"/>
              </a:ext>
            </a:extLst>
          </p:cNvPr>
          <p:cNvSpPr/>
          <p:nvPr/>
        </p:nvSpPr>
        <p:spPr>
          <a:xfrm>
            <a:off x="0" y="0"/>
            <a:ext cx="12192000" cy="685800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4" name="Grafik 3" descr="Ein Bild, das Kleidung, Wand, Im Haus, Person enthält.&#10;&#10;Automatisch generierte Beschreibung">
            <a:extLst>
              <a:ext uri="{FF2B5EF4-FFF2-40B4-BE49-F238E27FC236}">
                <a16:creationId xmlns:a16="http://schemas.microsoft.com/office/drawing/2014/main" id="{E3033ED8-0E0A-E7A4-0637-C6EB8464E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0791" y="336392"/>
            <a:ext cx="7248210" cy="3264571"/>
          </a:xfrm>
          <a:prstGeom prst="rect">
            <a:avLst/>
          </a:prstGeom>
        </p:spPr>
      </p:pic>
      <p:pic>
        <p:nvPicPr>
          <p:cNvPr id="6" name="Grafik 5" descr="Ein Bild, das Text, Gebäude, Handschrift, Säugetier enthält.&#10;&#10;Automatisch generierte Beschreibung">
            <a:extLst>
              <a:ext uri="{FF2B5EF4-FFF2-40B4-BE49-F238E27FC236}">
                <a16:creationId xmlns:a16="http://schemas.microsoft.com/office/drawing/2014/main" id="{55DA11B7-C5CE-3E78-E421-50FC0FE36C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527" y="3857384"/>
            <a:ext cx="6092838" cy="2744195"/>
          </a:xfrm>
          <a:prstGeom prst="rect">
            <a:avLst/>
          </a:prstGeom>
        </p:spPr>
      </p:pic>
      <p:sp>
        <p:nvSpPr>
          <p:cNvPr id="7" name="Textfeld 6">
            <a:extLst>
              <a:ext uri="{FF2B5EF4-FFF2-40B4-BE49-F238E27FC236}">
                <a16:creationId xmlns:a16="http://schemas.microsoft.com/office/drawing/2014/main" id="{3BC7B80B-AEBF-1104-7329-9C6C6C183ADB}"/>
              </a:ext>
            </a:extLst>
          </p:cNvPr>
          <p:cNvSpPr txBox="1"/>
          <p:nvPr/>
        </p:nvSpPr>
        <p:spPr>
          <a:xfrm>
            <a:off x="602901" y="592853"/>
            <a:ext cx="2713055" cy="2554545"/>
          </a:xfrm>
          <a:prstGeom prst="rect">
            <a:avLst/>
          </a:prstGeom>
          <a:noFill/>
        </p:spPr>
        <p:txBody>
          <a:bodyPr wrap="square" rtlCol="0">
            <a:spAutoFit/>
          </a:bodyPr>
          <a:lstStyle/>
          <a:p>
            <a:r>
              <a:rPr lang="de-DE" sz="4000" dirty="0">
                <a:latin typeface="Aharoni" panose="02010803020104030203" pitchFamily="2" charset="-79"/>
                <a:cs typeface="Aharoni" panose="02010803020104030203" pitchFamily="2" charset="-79"/>
              </a:rPr>
              <a:t>Das </a:t>
            </a:r>
            <a:r>
              <a:rPr lang="de-DE" sz="4000" b="1" dirty="0">
                <a:cs typeface="Aharoni" panose="02010803020104030203" pitchFamily="2" charset="-79"/>
              </a:rPr>
              <a:t>1</a:t>
            </a:r>
            <a:r>
              <a:rPr lang="de-DE" sz="4000" dirty="0">
                <a:latin typeface="Aharoni" panose="02010803020104030203" pitchFamily="2" charset="-79"/>
                <a:cs typeface="Aharoni" panose="02010803020104030203" pitchFamily="2" charset="-79"/>
              </a:rPr>
              <a:t> zu </a:t>
            </a:r>
            <a:r>
              <a:rPr lang="de-DE" sz="4000" b="1" dirty="0">
                <a:cs typeface="Aharoni" panose="02010803020104030203" pitchFamily="2" charset="-79"/>
              </a:rPr>
              <a:t>1 </a:t>
            </a:r>
            <a:r>
              <a:rPr lang="de-DE" sz="4000" dirty="0">
                <a:latin typeface="Aharoni" panose="02010803020104030203" pitchFamily="2" charset="-79"/>
                <a:cs typeface="Aharoni" panose="02010803020104030203" pitchFamily="2" charset="-79"/>
              </a:rPr>
              <a:t>Modell wird gebaut:</a:t>
            </a:r>
            <a:endParaRPr lang="de-AT" sz="40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350220694"/>
      </p:ext>
    </p:extLst>
  </p:cSld>
  <p:clrMapOvr>
    <a:masterClrMapping/>
  </p:clrMapOvr>
  <p:transition spd="slow" advClick="0" advTm="3000">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CC720E3C-6C6A-2FAA-6D8E-15EAD853B5C5}"/>
              </a:ext>
            </a:extLst>
          </p:cNvPr>
          <p:cNvSpPr/>
          <p:nvPr/>
        </p:nvSpPr>
        <p:spPr>
          <a:xfrm>
            <a:off x="0" y="0"/>
            <a:ext cx="12192000" cy="685800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extfeld 2">
            <a:extLst>
              <a:ext uri="{FF2B5EF4-FFF2-40B4-BE49-F238E27FC236}">
                <a16:creationId xmlns:a16="http://schemas.microsoft.com/office/drawing/2014/main" id="{D1BE98E0-32F8-69FA-58B0-12171B0E2475}"/>
              </a:ext>
            </a:extLst>
          </p:cNvPr>
          <p:cNvSpPr txBox="1"/>
          <p:nvPr/>
        </p:nvSpPr>
        <p:spPr>
          <a:xfrm>
            <a:off x="1929284" y="241160"/>
            <a:ext cx="9334918" cy="1077218"/>
          </a:xfrm>
          <a:prstGeom prst="rect">
            <a:avLst/>
          </a:prstGeom>
          <a:noFill/>
        </p:spPr>
        <p:txBody>
          <a:bodyPr wrap="square" rtlCol="0">
            <a:spAutoFit/>
          </a:bodyPr>
          <a:lstStyle/>
          <a:p>
            <a:r>
              <a:rPr lang="de-DE" sz="3200" dirty="0">
                <a:latin typeface="Aharoni" panose="02010803020104030203" pitchFamily="2" charset="-79"/>
                <a:cs typeface="Aharoni" panose="02010803020104030203" pitchFamily="2" charset="-79"/>
              </a:rPr>
              <a:t>Danach stellte jeder sein Design den Lehrkräften und </a:t>
            </a:r>
            <a:r>
              <a:rPr lang="de-DE" sz="3200" dirty="0" err="1">
                <a:latin typeface="Aharoni" panose="02010803020104030203" pitchFamily="2" charset="-79"/>
                <a:cs typeface="Aharoni" panose="02010803020104030203" pitchFamily="2" charset="-79"/>
              </a:rPr>
              <a:t>Mitschüler:innen</a:t>
            </a:r>
            <a:r>
              <a:rPr lang="de-DE" sz="3200" dirty="0">
                <a:latin typeface="Aharoni" panose="02010803020104030203" pitchFamily="2" charset="-79"/>
                <a:cs typeface="Aharoni" panose="02010803020104030203" pitchFamily="2" charset="-79"/>
              </a:rPr>
              <a:t> vor :</a:t>
            </a:r>
            <a:endParaRPr lang="de-AT" sz="3200" dirty="0">
              <a:latin typeface="Aharoni" panose="02010803020104030203" pitchFamily="2" charset="-79"/>
              <a:cs typeface="Aharoni" panose="02010803020104030203" pitchFamily="2" charset="-79"/>
            </a:endParaRPr>
          </a:p>
        </p:txBody>
      </p:sp>
      <p:pic>
        <p:nvPicPr>
          <p:cNvPr id="5" name="Grafik 4" descr="Ein Bild, das Kleidung, Person, Menschliches Gesicht, Frau enthält.&#10;&#10;Automatisch generierte Beschreibung">
            <a:extLst>
              <a:ext uri="{FF2B5EF4-FFF2-40B4-BE49-F238E27FC236}">
                <a16:creationId xmlns:a16="http://schemas.microsoft.com/office/drawing/2014/main" id="{8378E030-A92B-213D-0EAA-CB7F54599C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983515" y="2969259"/>
            <a:ext cx="4667458" cy="2102208"/>
          </a:xfrm>
          <a:prstGeom prst="rect">
            <a:avLst/>
          </a:prstGeom>
        </p:spPr>
      </p:pic>
      <p:pic>
        <p:nvPicPr>
          <p:cNvPr id="7" name="Grafik 6" descr="Ein Bild, das Kleidung, Person, Wand, Menschen enthält.&#10;&#10;Automatisch generierte Beschreibung">
            <a:extLst>
              <a:ext uri="{FF2B5EF4-FFF2-40B4-BE49-F238E27FC236}">
                <a16:creationId xmlns:a16="http://schemas.microsoft.com/office/drawing/2014/main" id="{F4BD1651-FE9B-A204-341D-01C721C464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682" y="2311120"/>
            <a:ext cx="8488748" cy="3823305"/>
          </a:xfrm>
          <a:prstGeom prst="rect">
            <a:avLst/>
          </a:prstGeom>
        </p:spPr>
      </p:pic>
    </p:spTree>
    <p:extLst>
      <p:ext uri="{BB962C8B-B14F-4D97-AF65-F5344CB8AC3E}">
        <p14:creationId xmlns:p14="http://schemas.microsoft.com/office/powerpoint/2010/main" val="2010540075"/>
      </p:ext>
    </p:extLst>
  </p:cSld>
  <p:clrMapOvr>
    <a:masterClrMapping/>
  </p:clrMapOvr>
  <p:transition spd="slow" advClick="0" advTm="300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DAF4E25-18A4-13D0-F0B8-5666D23F0F64}"/>
              </a:ext>
            </a:extLst>
          </p:cNvPr>
          <p:cNvSpPr/>
          <p:nvPr/>
        </p:nvSpPr>
        <p:spPr>
          <a:xfrm>
            <a:off x="0" y="0"/>
            <a:ext cx="12192000" cy="685800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5" name="Grafik 4" descr="Ein Bild, das Wand, Im Haus, Person, Kleidung enthält.&#10;&#10;Automatisch generierte Beschreibung">
            <a:extLst>
              <a:ext uri="{FF2B5EF4-FFF2-40B4-BE49-F238E27FC236}">
                <a16:creationId xmlns:a16="http://schemas.microsoft.com/office/drawing/2014/main" id="{E38A7CA8-CA24-0686-D8A2-37667C4D0A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2448" y="1988681"/>
            <a:ext cx="6395775" cy="2880637"/>
          </a:xfrm>
          <a:prstGeom prst="rect">
            <a:avLst/>
          </a:prstGeom>
        </p:spPr>
      </p:pic>
      <p:pic>
        <p:nvPicPr>
          <p:cNvPr id="7" name="Grafik 6" descr="Ein Bild, das Kleidung, Person, Wand, Jeans enthält.&#10;&#10;Automatisch generierte Beschreibung">
            <a:extLst>
              <a:ext uri="{FF2B5EF4-FFF2-40B4-BE49-F238E27FC236}">
                <a16:creationId xmlns:a16="http://schemas.microsoft.com/office/drawing/2014/main" id="{0BAFB961-F9B9-308C-338F-B6A5FB59FE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195992" y="1988682"/>
            <a:ext cx="6395774" cy="2880636"/>
          </a:xfrm>
          <a:prstGeom prst="rect">
            <a:avLst/>
          </a:prstGeom>
        </p:spPr>
      </p:pic>
    </p:spTree>
    <p:extLst>
      <p:ext uri="{BB962C8B-B14F-4D97-AF65-F5344CB8AC3E}">
        <p14:creationId xmlns:p14="http://schemas.microsoft.com/office/powerpoint/2010/main" val="2839169817"/>
      </p:ext>
    </p:extLst>
  </p:cSld>
  <p:clrMapOvr>
    <a:masterClrMapping/>
  </p:clrMapOvr>
  <p:transition spd="slow" advClick="0" advTm="2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C1D29E4F-CDA7-179E-CCF9-A5993223FAE3}"/>
              </a:ext>
            </a:extLst>
          </p:cNvPr>
          <p:cNvSpPr/>
          <p:nvPr/>
        </p:nvSpPr>
        <p:spPr>
          <a:xfrm>
            <a:off x="0" y="0"/>
            <a:ext cx="12192000" cy="685800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4" name="Grafik 3" descr="Ein Bild, das Kleidung, Wand, Person, Mann enthält.&#10;&#10;Automatisch generierte Beschreibung">
            <a:extLst>
              <a:ext uri="{FF2B5EF4-FFF2-40B4-BE49-F238E27FC236}">
                <a16:creationId xmlns:a16="http://schemas.microsoft.com/office/drawing/2014/main" id="{C6373467-C24F-851E-4210-FC36E14569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4210" y="462224"/>
            <a:ext cx="6330461" cy="4747846"/>
          </a:xfrm>
          <a:prstGeom prst="rect">
            <a:avLst/>
          </a:prstGeom>
        </p:spPr>
      </p:pic>
      <p:pic>
        <p:nvPicPr>
          <p:cNvPr id="6" name="Grafik 5" descr="Ein Bild, das Wand, Person, Schuhwerk, Kleidung enthält.&#10;&#10;Automatisch generierte Beschreibung">
            <a:extLst>
              <a:ext uri="{FF2B5EF4-FFF2-40B4-BE49-F238E27FC236}">
                <a16:creationId xmlns:a16="http://schemas.microsoft.com/office/drawing/2014/main" id="{2FAC765B-37A4-437D-5E47-3927AA9367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90082" y="1225270"/>
            <a:ext cx="6104374" cy="4578281"/>
          </a:xfrm>
          <a:prstGeom prst="rect">
            <a:avLst/>
          </a:prstGeom>
        </p:spPr>
      </p:pic>
    </p:spTree>
    <p:extLst>
      <p:ext uri="{BB962C8B-B14F-4D97-AF65-F5344CB8AC3E}">
        <p14:creationId xmlns:p14="http://schemas.microsoft.com/office/powerpoint/2010/main" val="1348672274"/>
      </p:ext>
    </p:extLst>
  </p:cSld>
  <p:clrMapOvr>
    <a:masterClrMapping/>
  </p:clrMapOvr>
  <p:transition spd="slow" advClick="0"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A3D988F5-1A2E-1BF1-52FB-F79A9482B4AD}"/>
              </a:ext>
            </a:extLst>
          </p:cNvPr>
          <p:cNvSpPr/>
          <p:nvPr/>
        </p:nvSpPr>
        <p:spPr>
          <a:xfrm>
            <a:off x="0" y="0"/>
            <a:ext cx="12192000" cy="685800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4" name="Grafik 3" descr="Ein Bild, das Kleidung, Person, Mobiliar, Kaffeetisch enthält.&#10;&#10;Automatisch generierte Beschreibung">
            <a:extLst>
              <a:ext uri="{FF2B5EF4-FFF2-40B4-BE49-F238E27FC236}">
                <a16:creationId xmlns:a16="http://schemas.microsoft.com/office/drawing/2014/main" id="{13B72950-0AD6-05DE-DE1F-2D746F3EDE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3760" y="1306285"/>
            <a:ext cx="5539991" cy="4154993"/>
          </a:xfrm>
          <a:prstGeom prst="rect">
            <a:avLst/>
          </a:prstGeom>
        </p:spPr>
      </p:pic>
      <p:pic>
        <p:nvPicPr>
          <p:cNvPr id="6" name="Grafik 5" descr="Ein Bild, das Kleidung, Schuhwerk, Wand, Im Haus enthält.&#10;&#10;Automatisch generierte Beschreibung">
            <a:extLst>
              <a:ext uri="{FF2B5EF4-FFF2-40B4-BE49-F238E27FC236}">
                <a16:creationId xmlns:a16="http://schemas.microsoft.com/office/drawing/2014/main" id="{FF3F5D04-8892-893B-7DB1-5B01160946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748" y="1306285"/>
            <a:ext cx="5700763" cy="4275573"/>
          </a:xfrm>
          <a:prstGeom prst="rect">
            <a:avLst/>
          </a:prstGeom>
        </p:spPr>
      </p:pic>
    </p:spTree>
    <p:extLst>
      <p:ext uri="{BB962C8B-B14F-4D97-AF65-F5344CB8AC3E}">
        <p14:creationId xmlns:p14="http://schemas.microsoft.com/office/powerpoint/2010/main" val="2150313085"/>
      </p:ext>
    </p:extLst>
  </p:cSld>
  <p:clrMapOvr>
    <a:masterClrMapping/>
  </p:clrMapOvr>
  <p:transition spd="slow" advClick="0" advTm="300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anim calcmode="lin" valueType="num">
                                      <p:cBhvr>
                                        <p:cTn id="8" dur="1000"/>
                                        <p:tgtEl>
                                          <p:spTgt spid="4"/>
                                        </p:tgtEl>
                                        <p:attrNameLst>
                                          <p:attrName>style.rotation</p:attrName>
                                        </p:attrNameLst>
                                      </p:cBhvr>
                                      <p:tavLst>
                                        <p:tav tm="0">
                                          <p:val>
                                            <p:fltVal val="0"/>
                                          </p:val>
                                        </p:tav>
                                        <p:tav tm="100000">
                                          <p:val>
                                            <p:fltVal val="90"/>
                                          </p:val>
                                        </p:tav>
                                      </p:tavLst>
                                    </p:anim>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nodeType="clickEffect">
                                  <p:stCondLst>
                                    <p:cond delay="0"/>
                                  </p:stCondLst>
                                  <p:childTnLst>
                                    <p:anim calcmode="lin" valueType="num">
                                      <p:cBhvr>
                                        <p:cTn id="14" dur="1000"/>
                                        <p:tgtEl>
                                          <p:spTgt spid="6"/>
                                        </p:tgtEl>
                                        <p:attrNameLst>
                                          <p:attrName>ppt_w</p:attrName>
                                        </p:attrNameLst>
                                      </p:cBhvr>
                                      <p:tavLst>
                                        <p:tav tm="0">
                                          <p:val>
                                            <p:strVal val="ppt_w"/>
                                          </p:val>
                                        </p:tav>
                                        <p:tav tm="100000">
                                          <p:val>
                                            <p:fltVal val="0"/>
                                          </p:val>
                                        </p:tav>
                                      </p:tavLst>
                                    </p:anim>
                                    <p:anim calcmode="lin" valueType="num">
                                      <p:cBhvr>
                                        <p:cTn id="15" dur="1000"/>
                                        <p:tgtEl>
                                          <p:spTgt spid="6"/>
                                        </p:tgtEl>
                                        <p:attrNameLst>
                                          <p:attrName>ppt_h</p:attrName>
                                        </p:attrNameLst>
                                      </p:cBhvr>
                                      <p:tavLst>
                                        <p:tav tm="0">
                                          <p:val>
                                            <p:strVal val="ppt_h"/>
                                          </p:val>
                                        </p:tav>
                                        <p:tav tm="100000">
                                          <p:val>
                                            <p:fltVal val="0"/>
                                          </p:val>
                                        </p:tav>
                                      </p:tavLst>
                                    </p:anim>
                                    <p:anim calcmode="lin" valueType="num">
                                      <p:cBhvr>
                                        <p:cTn id="16" dur="1000"/>
                                        <p:tgtEl>
                                          <p:spTgt spid="6"/>
                                        </p:tgtEl>
                                        <p:attrNameLst>
                                          <p:attrName>style.rotation</p:attrName>
                                        </p:attrNameLst>
                                      </p:cBhvr>
                                      <p:tavLst>
                                        <p:tav tm="0">
                                          <p:val>
                                            <p:fltVal val="0"/>
                                          </p:val>
                                        </p:tav>
                                        <p:tav tm="100000">
                                          <p:val>
                                            <p:fltVal val="90"/>
                                          </p:val>
                                        </p:tav>
                                      </p:tavLst>
                                    </p:anim>
                                    <p:animEffect transition="out" filter="fade">
                                      <p:cBhvr>
                                        <p:cTn id="17" dur="1000"/>
                                        <p:tgtEl>
                                          <p:spTgt spid="6"/>
                                        </p:tgtEl>
                                      </p:cBhvr>
                                    </p:animEffect>
                                    <p:set>
                                      <p:cBhvr>
                                        <p:cTn id="18"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96346F5-FD22-B11B-C1B7-F74E82589AAC}"/>
              </a:ext>
            </a:extLst>
          </p:cNvPr>
          <p:cNvSpPr/>
          <p:nvPr/>
        </p:nvSpPr>
        <p:spPr>
          <a:xfrm>
            <a:off x="0" y="0"/>
            <a:ext cx="12192000" cy="685800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4" name="Grafik 3" descr="Ein Bild, das Kleidung, Jeans, Schuhwerk, Person enthält.&#10;&#10;Automatisch generierte Beschreibung">
            <a:extLst>
              <a:ext uri="{FF2B5EF4-FFF2-40B4-BE49-F238E27FC236}">
                <a16:creationId xmlns:a16="http://schemas.microsoft.com/office/drawing/2014/main" id="{E361C5D8-BF04-6D26-EB6E-7DEE7B23D4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3163" y="2752436"/>
            <a:ext cx="5259720" cy="3944790"/>
          </a:xfrm>
          <a:prstGeom prst="rect">
            <a:avLst/>
          </a:prstGeom>
        </p:spPr>
      </p:pic>
      <p:pic>
        <p:nvPicPr>
          <p:cNvPr id="6" name="Grafik 5" descr="Ein Bild, das Kleidung, Person, Jeans, Schuhwerk enthält.&#10;&#10;Automatisch generierte Beschreibung">
            <a:extLst>
              <a:ext uri="{FF2B5EF4-FFF2-40B4-BE49-F238E27FC236}">
                <a16:creationId xmlns:a16="http://schemas.microsoft.com/office/drawing/2014/main" id="{BDE226F0-0FA3-2BBD-C411-67A329BCCB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83413" y="1310298"/>
            <a:ext cx="6340229" cy="4755172"/>
          </a:xfrm>
          <a:prstGeom prst="rect">
            <a:avLst/>
          </a:prstGeom>
        </p:spPr>
      </p:pic>
      <p:sp>
        <p:nvSpPr>
          <p:cNvPr id="7" name="Textfeld 6">
            <a:extLst>
              <a:ext uri="{FF2B5EF4-FFF2-40B4-BE49-F238E27FC236}">
                <a16:creationId xmlns:a16="http://schemas.microsoft.com/office/drawing/2014/main" id="{ED9D5974-8BC2-82B8-4D1C-A5E81BD92803}"/>
              </a:ext>
            </a:extLst>
          </p:cNvPr>
          <p:cNvSpPr txBox="1"/>
          <p:nvPr/>
        </p:nvSpPr>
        <p:spPr>
          <a:xfrm>
            <a:off x="6194927" y="277091"/>
            <a:ext cx="5716192" cy="1815882"/>
          </a:xfrm>
          <a:prstGeom prst="rect">
            <a:avLst/>
          </a:prstGeom>
          <a:noFill/>
        </p:spPr>
        <p:txBody>
          <a:bodyPr wrap="square" rtlCol="0">
            <a:spAutoFit/>
          </a:bodyPr>
          <a:lstStyle/>
          <a:p>
            <a:r>
              <a:rPr lang="de-DE" sz="2800" dirty="0">
                <a:latin typeface="Aharoni" panose="02010803020104030203" pitchFamily="2" charset="-79"/>
                <a:cs typeface="Aharoni" panose="02010803020104030203" pitchFamily="2" charset="-79"/>
              </a:rPr>
              <a:t>Der Gruppe hat es sehr viel Spaß gemacht und sie haben auch gelernt, dass man aus alten Sachen, kreativ gestalten kann.</a:t>
            </a:r>
            <a:endParaRPr lang="de-AT" sz="28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964151519"/>
      </p:ext>
    </p:extLst>
  </p:cSld>
  <p:clrMapOvr>
    <a:masterClrMapping/>
  </p:clrMapOvr>
  <mc:AlternateContent xmlns:mc="http://schemas.openxmlformats.org/markup-compatibility/2006">
    <mc:Choice xmlns:p14="http://schemas.microsoft.com/office/powerpoint/2010/main" Requires="p14">
      <p:transition spd="slow" p14:dur="2000" advClick="0" advTm="6000"/>
    </mc:Choice>
    <mc:Fallback>
      <p:transition spd="slow" advClick="0" advTm="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CF59350-D428-289F-8646-27EBB8AD2CCF}"/>
              </a:ext>
            </a:extLst>
          </p:cNvPr>
          <p:cNvSpPr/>
          <p:nvPr/>
        </p:nvSpPr>
        <p:spPr>
          <a:xfrm>
            <a:off x="0" y="0"/>
            <a:ext cx="12192000" cy="685800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4" name="Grafik 3" descr="Ein Bild, das Screenshot, Haus, Design enthält.&#10;&#10;Automatisch generierte Beschreibung">
            <a:extLst>
              <a:ext uri="{FF2B5EF4-FFF2-40B4-BE49-F238E27FC236}">
                <a16:creationId xmlns:a16="http://schemas.microsoft.com/office/drawing/2014/main" id="{F04E4003-9AFF-0401-2513-ED279096E7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438400"/>
            <a:ext cx="5578805" cy="3874654"/>
          </a:xfrm>
          <a:prstGeom prst="rect">
            <a:avLst/>
          </a:prstGeom>
        </p:spPr>
      </p:pic>
      <p:sp>
        <p:nvSpPr>
          <p:cNvPr id="5" name="Textfeld 4">
            <a:extLst>
              <a:ext uri="{FF2B5EF4-FFF2-40B4-BE49-F238E27FC236}">
                <a16:creationId xmlns:a16="http://schemas.microsoft.com/office/drawing/2014/main" id="{9F781927-44E3-033C-7EF5-FB69B38A0501}"/>
              </a:ext>
            </a:extLst>
          </p:cNvPr>
          <p:cNvSpPr txBox="1"/>
          <p:nvPr/>
        </p:nvSpPr>
        <p:spPr>
          <a:xfrm>
            <a:off x="1496292" y="388203"/>
            <a:ext cx="8866909" cy="830997"/>
          </a:xfrm>
          <a:prstGeom prst="rect">
            <a:avLst/>
          </a:prstGeom>
          <a:noFill/>
        </p:spPr>
        <p:txBody>
          <a:bodyPr wrap="square" rtlCol="0">
            <a:spAutoFit/>
          </a:bodyPr>
          <a:lstStyle/>
          <a:p>
            <a:r>
              <a:rPr lang="de-DE" sz="2400" dirty="0">
                <a:latin typeface="Aharoni" panose="02010803020104030203" pitchFamily="2" charset="-79"/>
                <a:cs typeface="Aharoni" panose="02010803020104030203" pitchFamily="2" charset="-79"/>
              </a:rPr>
              <a:t>Als Abschluss modellierten wir unsere Räume im Geometrisch Zeichnen Unterricht</a:t>
            </a:r>
            <a:endParaRPr lang="de-AT" sz="2400" dirty="0">
              <a:latin typeface="Aharoni" panose="02010803020104030203" pitchFamily="2" charset="-79"/>
              <a:cs typeface="Aharoni" panose="02010803020104030203" pitchFamily="2" charset="-79"/>
            </a:endParaRPr>
          </a:p>
        </p:txBody>
      </p:sp>
      <p:pic>
        <p:nvPicPr>
          <p:cNvPr id="7" name="Grafik 6" descr="Ein Bild, das Screenshot, Design, Tisch enthält.&#10;&#10;Automatisch generierte Beschreibung">
            <a:extLst>
              <a:ext uri="{FF2B5EF4-FFF2-40B4-BE49-F238E27FC236}">
                <a16:creationId xmlns:a16="http://schemas.microsoft.com/office/drawing/2014/main" id="{C3771E96-C649-E8FC-D188-80CA10D93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218" y="2438400"/>
            <a:ext cx="5320146" cy="3895106"/>
          </a:xfrm>
          <a:prstGeom prst="rect">
            <a:avLst/>
          </a:prstGeom>
        </p:spPr>
      </p:pic>
    </p:spTree>
    <p:extLst>
      <p:ext uri="{BB962C8B-B14F-4D97-AF65-F5344CB8AC3E}">
        <p14:creationId xmlns:p14="http://schemas.microsoft.com/office/powerpoint/2010/main" val="3003892195"/>
      </p:ext>
    </p:extLst>
  </p:cSld>
  <p:clrMapOvr>
    <a:masterClrMapping/>
  </p:clrMapOvr>
  <p:transition spd="slow" advClick="0"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4"/>
                                        </p:tgtEl>
                                      </p:cBhvr>
                                    </p:animEffect>
                                    <p:animScale>
                                      <p:cBhvr>
                                        <p:cTn id="12"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DBD128D-C13F-E78F-217A-68CD1640BD13}"/>
              </a:ext>
            </a:extLst>
          </p:cNvPr>
          <p:cNvSpPr/>
          <p:nvPr/>
        </p:nvSpPr>
        <p:spPr>
          <a:xfrm>
            <a:off x="0" y="0"/>
            <a:ext cx="12192000" cy="685800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4" name="Grafik 3" descr="Ein Bild, das Kleidung, Person, Menschliches Gesicht, Gruppe enthält.&#10;&#10;Automatisch generierte Beschreibung">
            <a:extLst>
              <a:ext uri="{FF2B5EF4-FFF2-40B4-BE49-F238E27FC236}">
                <a16:creationId xmlns:a16="http://schemas.microsoft.com/office/drawing/2014/main" id="{170124A5-104E-7626-3057-040A593F81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400" y="2322946"/>
            <a:ext cx="5615708" cy="4211781"/>
          </a:xfrm>
          <a:prstGeom prst="rect">
            <a:avLst/>
          </a:prstGeom>
        </p:spPr>
      </p:pic>
      <p:sp>
        <p:nvSpPr>
          <p:cNvPr id="5" name="Textfeld 4">
            <a:extLst>
              <a:ext uri="{FF2B5EF4-FFF2-40B4-BE49-F238E27FC236}">
                <a16:creationId xmlns:a16="http://schemas.microsoft.com/office/drawing/2014/main" id="{653CEF12-F26C-143F-2DF9-FAB8FCE3A3FF}"/>
              </a:ext>
            </a:extLst>
          </p:cNvPr>
          <p:cNvSpPr txBox="1"/>
          <p:nvPr/>
        </p:nvSpPr>
        <p:spPr>
          <a:xfrm>
            <a:off x="628072" y="415635"/>
            <a:ext cx="10640291" cy="1815882"/>
          </a:xfrm>
          <a:prstGeom prst="rect">
            <a:avLst/>
          </a:prstGeom>
          <a:noFill/>
        </p:spPr>
        <p:txBody>
          <a:bodyPr wrap="square" rtlCol="0">
            <a:spAutoFit/>
          </a:bodyPr>
          <a:lstStyle/>
          <a:p>
            <a:r>
              <a:rPr lang="de-DE" sz="2800" dirty="0">
                <a:latin typeface="Aharoni" panose="02010803020104030203" pitchFamily="2" charset="-79"/>
                <a:cs typeface="Aharoni" panose="02010803020104030203" pitchFamily="2" charset="-79"/>
              </a:rPr>
              <a:t>Uns als Klasse hat das Medienprojekt sehr viel Spaß bereitet, wir sind uns alle etwas näher gekommen, indem wir uns gegenseitig geholfen haben. Außerdem haben wir unsere Klassengemeinschaft um vieles verbessert.</a:t>
            </a:r>
          </a:p>
        </p:txBody>
      </p:sp>
    </p:spTree>
    <p:extLst>
      <p:ext uri="{BB962C8B-B14F-4D97-AF65-F5344CB8AC3E}">
        <p14:creationId xmlns:p14="http://schemas.microsoft.com/office/powerpoint/2010/main" val="3982757754"/>
      </p:ext>
    </p:extLst>
  </p:cSld>
  <p:clrMapOvr>
    <a:masterClrMapping/>
  </p:clrMapOvr>
  <p:transition spd="slow" advClick="0" advTm="8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FD5B75FB-DC8E-3C39-DBCB-BB48E5D37FDD}"/>
              </a:ext>
            </a:extLst>
          </p:cNvPr>
          <p:cNvSpPr/>
          <p:nvPr/>
        </p:nvSpPr>
        <p:spPr>
          <a:xfrm>
            <a:off x="0" y="-64656"/>
            <a:ext cx="12192000" cy="6922655"/>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22C05D87-731E-AA5B-458E-EF87E610F04A}"/>
              </a:ext>
            </a:extLst>
          </p:cNvPr>
          <p:cNvSpPr txBox="1"/>
          <p:nvPr/>
        </p:nvSpPr>
        <p:spPr>
          <a:xfrm>
            <a:off x="600364" y="341744"/>
            <a:ext cx="9199418" cy="584775"/>
          </a:xfrm>
          <a:prstGeom prst="rect">
            <a:avLst/>
          </a:prstGeom>
          <a:noFill/>
        </p:spPr>
        <p:txBody>
          <a:bodyPr wrap="square" rtlCol="0">
            <a:spAutoFit/>
          </a:bodyPr>
          <a:lstStyle/>
          <a:p>
            <a:r>
              <a:rPr lang="de-DE" sz="3200" dirty="0">
                <a:latin typeface="Aharoni" panose="02010803020104030203" pitchFamily="2" charset="-79"/>
                <a:cs typeface="Aharoni" panose="02010803020104030203" pitchFamily="2" charset="-79"/>
              </a:rPr>
              <a:t>Der Ablauf :</a:t>
            </a:r>
            <a:endParaRPr lang="de-AT" sz="3200" dirty="0">
              <a:latin typeface="Aharoni" panose="02010803020104030203" pitchFamily="2" charset="-79"/>
              <a:cs typeface="Aharoni" panose="02010803020104030203" pitchFamily="2" charset="-79"/>
            </a:endParaRPr>
          </a:p>
        </p:txBody>
      </p:sp>
      <p:pic>
        <p:nvPicPr>
          <p:cNvPr id="8" name="Grafik 7" descr="Ein Bild, das Kleidung, Frau, Person, Menschliches Gesicht enthält.&#10;&#10;Automatisch generierte Beschreibung">
            <a:extLst>
              <a:ext uri="{FF2B5EF4-FFF2-40B4-BE49-F238E27FC236}">
                <a16:creationId xmlns:a16="http://schemas.microsoft.com/office/drawing/2014/main" id="{53FBF377-B548-0870-97D7-333C65994F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4386" y="1145310"/>
            <a:ext cx="7487613" cy="4211782"/>
          </a:xfrm>
          <a:prstGeom prst="rect">
            <a:avLst/>
          </a:prstGeom>
        </p:spPr>
      </p:pic>
      <p:sp>
        <p:nvSpPr>
          <p:cNvPr id="9" name="Textfeld 8">
            <a:extLst>
              <a:ext uri="{FF2B5EF4-FFF2-40B4-BE49-F238E27FC236}">
                <a16:creationId xmlns:a16="http://schemas.microsoft.com/office/drawing/2014/main" id="{65517C8F-F0B8-8E96-6DC4-A5B3F575BBCC}"/>
              </a:ext>
            </a:extLst>
          </p:cNvPr>
          <p:cNvSpPr txBox="1"/>
          <p:nvPr/>
        </p:nvSpPr>
        <p:spPr>
          <a:xfrm>
            <a:off x="509539" y="1332918"/>
            <a:ext cx="3685309" cy="4524315"/>
          </a:xfrm>
          <a:prstGeom prst="rect">
            <a:avLst/>
          </a:prstGeom>
          <a:noFill/>
        </p:spPr>
        <p:txBody>
          <a:bodyPr wrap="square" rtlCol="0">
            <a:spAutoFit/>
          </a:bodyPr>
          <a:lstStyle/>
          <a:p>
            <a:r>
              <a:rPr lang="de-DE" sz="2800" dirty="0">
                <a:latin typeface="Aharoni" panose="02010803020104030203" pitchFamily="2" charset="-79"/>
                <a:cs typeface="Aharoni" panose="02010803020104030203" pitchFamily="2" charset="-79"/>
              </a:rPr>
              <a:t>Zuerst unterhielten wir uns über Ecken und Räume die eigentlich nur leer standen und für nichts zu gebrauchen waren. </a:t>
            </a:r>
          </a:p>
          <a:p>
            <a:endParaRPr lang="de-DE" sz="2800" dirty="0">
              <a:latin typeface="Aharoni" panose="02010803020104030203" pitchFamily="2" charset="-79"/>
              <a:cs typeface="Aharoni" panose="02010803020104030203" pitchFamily="2" charset="-79"/>
            </a:endParaRPr>
          </a:p>
          <a:p>
            <a:r>
              <a:rPr lang="de-DE" sz="2800" dirty="0">
                <a:latin typeface="Aharoni" panose="02010803020104030203" pitchFamily="2" charset="-79"/>
                <a:cs typeface="Aharoni" panose="02010803020104030203" pitchFamily="2" charset="-79"/>
              </a:rPr>
              <a:t>Unser Ziel </a:t>
            </a:r>
            <a:r>
              <a:rPr lang="de-DE" sz="3600" dirty="0">
                <a:latin typeface="Aharoni" panose="02010803020104030203" pitchFamily="2" charset="-79"/>
                <a:cs typeface="Aharoni" panose="02010803020104030203" pitchFamily="2" charset="-79"/>
              </a:rPr>
              <a:t>: </a:t>
            </a:r>
            <a:r>
              <a:rPr lang="de-DE" sz="2800" dirty="0">
                <a:latin typeface="Aharoni" panose="02010803020104030203" pitchFamily="2" charset="-79"/>
                <a:cs typeface="Aharoni" panose="02010803020104030203" pitchFamily="2" charset="-79"/>
              </a:rPr>
              <a:t>diese nützlich zu designen.</a:t>
            </a:r>
            <a:endParaRPr lang="de-AT" sz="28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709409046"/>
      </p:ext>
    </p:extLst>
  </p:cSld>
  <p:clrMapOvr>
    <a:masterClrMapping/>
  </p:clrMapOvr>
  <p:transition spd="slow" advClick="0" advTm="6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8"/>
                                        </p:tgtEl>
                                        <p:attrNameLst>
                                          <p:attrName>ppt_w</p:attrName>
                                        </p:attrNameLst>
                                      </p:cBhvr>
                                      <p:tavLst>
                                        <p:tav tm="0">
                                          <p:val>
                                            <p:strVal val="ppt_w"/>
                                          </p:val>
                                        </p:tav>
                                        <p:tav tm="100000">
                                          <p:val>
                                            <p:fltVal val="0"/>
                                          </p:val>
                                        </p:tav>
                                      </p:tavLst>
                                    </p:anim>
                                    <p:anim calcmode="lin" valueType="num">
                                      <p:cBhvr>
                                        <p:cTn id="7" dur="1000"/>
                                        <p:tgtEl>
                                          <p:spTgt spid="8"/>
                                        </p:tgtEl>
                                        <p:attrNameLst>
                                          <p:attrName>ppt_h</p:attrName>
                                        </p:attrNameLst>
                                      </p:cBhvr>
                                      <p:tavLst>
                                        <p:tav tm="0">
                                          <p:val>
                                            <p:strVal val="ppt_h"/>
                                          </p:val>
                                        </p:tav>
                                        <p:tav tm="100000">
                                          <p:val>
                                            <p:fltVal val="0"/>
                                          </p:val>
                                        </p:tav>
                                      </p:tavLst>
                                    </p:anim>
                                    <p:anim calcmode="lin" valueType="num">
                                      <p:cBhvr>
                                        <p:cTn id="8" dur="1000"/>
                                        <p:tgtEl>
                                          <p:spTgt spid="8"/>
                                        </p:tgtEl>
                                        <p:attrNameLst>
                                          <p:attrName>style.rotation</p:attrName>
                                        </p:attrNameLst>
                                      </p:cBhvr>
                                      <p:tavLst>
                                        <p:tav tm="0">
                                          <p:val>
                                            <p:fltVal val="0"/>
                                          </p:val>
                                        </p:tav>
                                        <p:tav tm="100000">
                                          <p:val>
                                            <p:fltVal val="90"/>
                                          </p:val>
                                        </p:tav>
                                      </p:tavLst>
                                    </p:anim>
                                    <p:animEffect transition="out" filter="fade">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334258E9-168D-08B1-86C2-393F62A2FD41}"/>
              </a:ext>
            </a:extLst>
          </p:cNvPr>
          <p:cNvSpPr/>
          <p:nvPr/>
        </p:nvSpPr>
        <p:spPr>
          <a:xfrm>
            <a:off x="0" y="0"/>
            <a:ext cx="12192000" cy="685800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extfeld 2">
            <a:extLst>
              <a:ext uri="{FF2B5EF4-FFF2-40B4-BE49-F238E27FC236}">
                <a16:creationId xmlns:a16="http://schemas.microsoft.com/office/drawing/2014/main" id="{B23C9286-E8B7-4E1B-E7D5-D6D699DDDF26}"/>
              </a:ext>
            </a:extLst>
          </p:cNvPr>
          <p:cNvSpPr txBox="1"/>
          <p:nvPr/>
        </p:nvSpPr>
        <p:spPr>
          <a:xfrm>
            <a:off x="1874982" y="350983"/>
            <a:ext cx="8913091" cy="2246769"/>
          </a:xfrm>
          <a:prstGeom prst="rect">
            <a:avLst/>
          </a:prstGeom>
          <a:noFill/>
        </p:spPr>
        <p:txBody>
          <a:bodyPr wrap="square" rtlCol="0">
            <a:spAutoFit/>
          </a:bodyPr>
          <a:lstStyle/>
          <a:p>
            <a:r>
              <a:rPr lang="de-DE" sz="2800" dirty="0">
                <a:latin typeface="Aharoni" panose="02010803020104030203" pitchFamily="2" charset="-79"/>
                <a:cs typeface="Aharoni" panose="02010803020104030203" pitchFamily="2" charset="-79"/>
              </a:rPr>
              <a:t>Wir als Klasse haben das Medienprojekt </a:t>
            </a:r>
            <a:r>
              <a:rPr lang="de-DE" sz="2800" dirty="0" err="1">
                <a:latin typeface="Aharoni" panose="02010803020104030203" pitchFamily="2" charset="-79"/>
                <a:cs typeface="Aharoni" panose="02010803020104030203" pitchFamily="2" charset="-79"/>
              </a:rPr>
              <a:t>aufjedenfall</a:t>
            </a:r>
            <a:r>
              <a:rPr lang="de-DE" sz="2800" dirty="0">
                <a:latin typeface="Aharoni" panose="02010803020104030203" pitchFamily="2" charset="-79"/>
                <a:cs typeface="Aharoni" panose="02010803020104030203" pitchFamily="2" charset="-79"/>
              </a:rPr>
              <a:t> mit Bravour gemeistert !</a:t>
            </a:r>
          </a:p>
          <a:p>
            <a:r>
              <a:rPr lang="de-DE" sz="2800" dirty="0">
                <a:latin typeface="Aharoni" panose="02010803020104030203" pitchFamily="2" charset="-79"/>
                <a:cs typeface="Aharoni" panose="02010803020104030203" pitchFamily="2" charset="-79"/>
              </a:rPr>
              <a:t>Zudem haben wir auch gelernt wie man alte Materialien recycelt und wie man tolle Sachen daraus machen kann.</a:t>
            </a:r>
            <a:endParaRPr lang="de-AT" sz="2800" dirty="0">
              <a:latin typeface="Aharoni" panose="02010803020104030203" pitchFamily="2" charset="-79"/>
              <a:cs typeface="Aharoni" panose="02010803020104030203" pitchFamily="2" charset="-79"/>
            </a:endParaRPr>
          </a:p>
        </p:txBody>
      </p:sp>
      <p:pic>
        <p:nvPicPr>
          <p:cNvPr id="5" name="Grafik 4" descr="Ein Bild, das Kleidung, Im Haus, Wand, Person enthält.&#10;&#10;Automatisch generierte Beschreibung">
            <a:extLst>
              <a:ext uri="{FF2B5EF4-FFF2-40B4-BE49-F238E27FC236}">
                <a16:creationId xmlns:a16="http://schemas.microsoft.com/office/drawing/2014/main" id="{34BA1D11-0E86-F8EA-C35E-5E908B44F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8582" y="2694140"/>
            <a:ext cx="8691418" cy="3914587"/>
          </a:xfrm>
          <a:prstGeom prst="rect">
            <a:avLst/>
          </a:prstGeom>
        </p:spPr>
      </p:pic>
    </p:spTree>
    <p:extLst>
      <p:ext uri="{BB962C8B-B14F-4D97-AF65-F5344CB8AC3E}">
        <p14:creationId xmlns:p14="http://schemas.microsoft.com/office/powerpoint/2010/main" val="1423002140"/>
      </p:ext>
    </p:extLst>
  </p:cSld>
  <p:clrMapOvr>
    <a:masterClrMapping/>
  </p:clrMapOvr>
  <p:transition spd="med" advTm="7000">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D38B4A51-1E8B-BDA2-ECC2-66A011C3DB12}"/>
              </a:ext>
            </a:extLst>
          </p:cNvPr>
          <p:cNvSpPr/>
          <p:nvPr/>
        </p:nvSpPr>
        <p:spPr>
          <a:xfrm>
            <a:off x="16452" y="0"/>
            <a:ext cx="12192000" cy="685800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 name="Textfeld 3">
            <a:extLst>
              <a:ext uri="{FF2B5EF4-FFF2-40B4-BE49-F238E27FC236}">
                <a16:creationId xmlns:a16="http://schemas.microsoft.com/office/drawing/2014/main" id="{9FACD1B0-CE82-3059-7512-0FCC856F16E1}"/>
              </a:ext>
            </a:extLst>
          </p:cNvPr>
          <p:cNvSpPr txBox="1"/>
          <p:nvPr/>
        </p:nvSpPr>
        <p:spPr>
          <a:xfrm>
            <a:off x="1450398" y="931718"/>
            <a:ext cx="8982075" cy="707886"/>
          </a:xfrm>
          <a:prstGeom prst="rect">
            <a:avLst/>
          </a:prstGeom>
          <a:noFill/>
        </p:spPr>
        <p:txBody>
          <a:bodyPr wrap="square" rtlCol="0">
            <a:spAutoFit/>
          </a:bodyPr>
          <a:lstStyle/>
          <a:p>
            <a:r>
              <a:rPr lang="de-DE" sz="3600" dirty="0">
                <a:latin typeface="Aharoni" panose="02010803020104030203" pitchFamily="2" charset="-79"/>
                <a:cs typeface="Aharoni" panose="02010803020104030203" pitchFamily="2" charset="-79"/>
              </a:rPr>
              <a:t>   Vielen Dank für ihre Aufmerksamkeit </a:t>
            </a:r>
            <a:r>
              <a:rPr lang="de-DE" sz="4000" dirty="0">
                <a:latin typeface="Aharoni" panose="02010803020104030203" pitchFamily="2" charset="-79"/>
                <a:cs typeface="Aharoni" panose="02010803020104030203" pitchFamily="2" charset="-79"/>
              </a:rPr>
              <a:t>!</a:t>
            </a:r>
            <a:endParaRPr lang="de-AT" sz="4000" dirty="0">
              <a:latin typeface="Aharoni" panose="02010803020104030203" pitchFamily="2" charset="-79"/>
              <a:cs typeface="Aharoni" panose="02010803020104030203" pitchFamily="2" charset="-79"/>
            </a:endParaRPr>
          </a:p>
        </p:txBody>
      </p:sp>
      <p:pic>
        <p:nvPicPr>
          <p:cNvPr id="8" name="Grafik 7" descr="Ein Bild, das Kleidung, Im Haus, Person, Frau enthält.&#10;&#10;Automatisch generierte Beschreibung">
            <a:extLst>
              <a:ext uri="{FF2B5EF4-FFF2-40B4-BE49-F238E27FC236}">
                <a16:creationId xmlns:a16="http://schemas.microsoft.com/office/drawing/2014/main" id="{E6734828-4F2F-A61E-DA71-F568B16F06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3035" y="2589575"/>
            <a:ext cx="6695209" cy="3766055"/>
          </a:xfrm>
          <a:prstGeom prst="rect">
            <a:avLst/>
          </a:prstGeom>
        </p:spPr>
      </p:pic>
    </p:spTree>
    <p:extLst>
      <p:ext uri="{BB962C8B-B14F-4D97-AF65-F5344CB8AC3E}">
        <p14:creationId xmlns:p14="http://schemas.microsoft.com/office/powerpoint/2010/main" val="24155075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361A6CFF-FDFC-6F5A-A519-DA09602BA566}"/>
              </a:ext>
            </a:extLst>
          </p:cNvPr>
          <p:cNvSpPr/>
          <p:nvPr/>
        </p:nvSpPr>
        <p:spPr>
          <a:xfrm>
            <a:off x="0" y="0"/>
            <a:ext cx="12192000" cy="685800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4" name="Grafik 3" descr="Ein Bild, das Kleidung, Person, Menschliches Gesicht, Gruppe enthält.&#10;&#10;Automatisch generierte Beschreibung">
            <a:extLst>
              <a:ext uri="{FF2B5EF4-FFF2-40B4-BE49-F238E27FC236}">
                <a16:creationId xmlns:a16="http://schemas.microsoft.com/office/drawing/2014/main" id="{D7359C48-2727-8EF3-8FB8-83D575ED6D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7801" y="2034791"/>
            <a:ext cx="6136193" cy="4602145"/>
          </a:xfrm>
          <a:prstGeom prst="rect">
            <a:avLst/>
          </a:prstGeom>
        </p:spPr>
      </p:pic>
      <p:pic>
        <p:nvPicPr>
          <p:cNvPr id="6" name="Grafik 5" descr="Ein Bild, das Kleidung, Person, Im Haus, Menschliches Gesicht enthält.&#10;&#10;Automatisch generierte Beschreibung">
            <a:extLst>
              <a:ext uri="{FF2B5EF4-FFF2-40B4-BE49-F238E27FC236}">
                <a16:creationId xmlns:a16="http://schemas.microsoft.com/office/drawing/2014/main" id="{56D93EC5-9636-9F74-8287-63B15E8F25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41728" y="2130878"/>
            <a:ext cx="5230167" cy="3922625"/>
          </a:xfrm>
          <a:prstGeom prst="rect">
            <a:avLst/>
          </a:prstGeom>
        </p:spPr>
      </p:pic>
      <p:sp>
        <p:nvSpPr>
          <p:cNvPr id="7" name="Textfeld 6">
            <a:extLst>
              <a:ext uri="{FF2B5EF4-FFF2-40B4-BE49-F238E27FC236}">
                <a16:creationId xmlns:a16="http://schemas.microsoft.com/office/drawing/2014/main" id="{9537D339-4BCD-975C-E5B1-BD5CC6879871}"/>
              </a:ext>
            </a:extLst>
          </p:cNvPr>
          <p:cNvSpPr txBox="1"/>
          <p:nvPr/>
        </p:nvSpPr>
        <p:spPr>
          <a:xfrm>
            <a:off x="1262325" y="261256"/>
            <a:ext cx="9555983" cy="1077218"/>
          </a:xfrm>
          <a:prstGeom prst="rect">
            <a:avLst/>
          </a:prstGeom>
          <a:noFill/>
        </p:spPr>
        <p:txBody>
          <a:bodyPr wrap="square" rtlCol="0">
            <a:spAutoFit/>
          </a:bodyPr>
          <a:lstStyle/>
          <a:p>
            <a:r>
              <a:rPr lang="de-DE" sz="3200" dirty="0">
                <a:latin typeface="Aharoni" panose="02010803020104030203" pitchFamily="2" charset="-79"/>
                <a:cs typeface="Aharoni" panose="02010803020104030203" pitchFamily="2" charset="-79"/>
              </a:rPr>
              <a:t>Wir schauten uns Raumgestaltungen an und beschrieben sie</a:t>
            </a:r>
            <a:endParaRPr lang="de-AT" sz="32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824454914"/>
      </p:ext>
    </p:extLst>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6"/>
                                        </p:tgtEl>
                                      </p:cBhvr>
                                    </p:animEffect>
                                    <p:anim calcmode="lin" valueType="num">
                                      <p:cBhvr>
                                        <p:cTn id="7" dur="2000"/>
                                        <p:tgtEl>
                                          <p:spTgt spid="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6"/>
                                        </p:tgtEl>
                                        <p:attrNameLst>
                                          <p:attrName>ppt_h</p:attrName>
                                        </p:attrNameLst>
                                      </p:cBhvr>
                                      <p:tavLst>
                                        <p:tav tm="0">
                                          <p:val>
                                            <p:strVal val="ppt_h"/>
                                          </p:val>
                                        </p:tav>
                                        <p:tav tm="100000">
                                          <p:val>
                                            <p:strVal val="ppt_h"/>
                                          </p:val>
                                        </p:tav>
                                      </p:tavLst>
                                    </p:anim>
                                    <p:set>
                                      <p:cBhvr>
                                        <p:cTn id="9" dur="1" fill="hold">
                                          <p:stCondLst>
                                            <p:cond delay="1999"/>
                                          </p:stCondLst>
                                        </p:cTn>
                                        <p:tgtEl>
                                          <p:spTgt spid="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5" presetClass="exit" presetSubtype="0" fill="hold" nodeType="clickEffect">
                                  <p:stCondLst>
                                    <p:cond delay="0"/>
                                  </p:stCondLst>
                                  <p:childTnLst>
                                    <p:animEffect transition="out" filter="fade">
                                      <p:cBhvr>
                                        <p:cTn id="13" dur="2000"/>
                                        <p:tgtEl>
                                          <p:spTgt spid="4"/>
                                        </p:tgtEl>
                                      </p:cBhvr>
                                    </p:animEffect>
                                    <p:anim calcmode="lin" valueType="num">
                                      <p:cBhvr>
                                        <p:cTn id="14" dur="20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5" dur="2000"/>
                                        <p:tgtEl>
                                          <p:spTgt spid="4"/>
                                        </p:tgtEl>
                                        <p:attrNameLst>
                                          <p:attrName>ppt_h</p:attrName>
                                        </p:attrNameLst>
                                      </p:cBhvr>
                                      <p:tavLst>
                                        <p:tav tm="0">
                                          <p:val>
                                            <p:strVal val="ppt_h"/>
                                          </p:val>
                                        </p:tav>
                                        <p:tav tm="100000">
                                          <p:val>
                                            <p:strVal val="ppt_h"/>
                                          </p:val>
                                        </p:tav>
                                      </p:tavLst>
                                    </p:anim>
                                    <p:set>
                                      <p:cBhvr>
                                        <p:cTn id="16"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C19ECD2D-D8AC-BA1D-B44F-B59BA6554025}"/>
              </a:ext>
            </a:extLst>
          </p:cNvPr>
          <p:cNvSpPr/>
          <p:nvPr/>
        </p:nvSpPr>
        <p:spPr>
          <a:xfrm>
            <a:off x="0" y="0"/>
            <a:ext cx="12192000" cy="685800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5" name="Grafik 4" descr="Ein Bild, das Wand, Kleidung, Schuhwerk, Text enthält.&#10;&#10;Automatisch generierte Beschreibung">
            <a:extLst>
              <a:ext uri="{FF2B5EF4-FFF2-40B4-BE49-F238E27FC236}">
                <a16:creationId xmlns:a16="http://schemas.microsoft.com/office/drawing/2014/main" id="{8EF35E29-B218-ED03-7512-4E86101C64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837256" y="1515417"/>
            <a:ext cx="5612004" cy="4209003"/>
          </a:xfrm>
          <a:prstGeom prst="rect">
            <a:avLst/>
          </a:prstGeom>
        </p:spPr>
      </p:pic>
      <p:pic>
        <p:nvPicPr>
          <p:cNvPr id="7" name="Grafik 6" descr="Ein Bild, das Person, Kleidung, Menschliches Gesicht, Im Haus enthält.&#10;&#10;Automatisch generierte Beschreibung">
            <a:extLst>
              <a:ext uri="{FF2B5EF4-FFF2-40B4-BE49-F238E27FC236}">
                <a16:creationId xmlns:a16="http://schemas.microsoft.com/office/drawing/2014/main" id="{6750E9DF-60EE-58B1-4E57-94D7763F0A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0452" y="1525465"/>
            <a:ext cx="5692391" cy="4269294"/>
          </a:xfrm>
          <a:prstGeom prst="rect">
            <a:avLst/>
          </a:prstGeom>
        </p:spPr>
      </p:pic>
    </p:spTree>
    <p:extLst>
      <p:ext uri="{BB962C8B-B14F-4D97-AF65-F5344CB8AC3E}">
        <p14:creationId xmlns:p14="http://schemas.microsoft.com/office/powerpoint/2010/main" val="1509621109"/>
      </p:ext>
    </p:extLst>
  </p:cSld>
  <p:clrMapOvr>
    <a:masterClrMapping/>
  </p:clrMapOvr>
  <p:transition spd="slow" advTm="3000">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8A6D7B4B-AAB2-D060-86EE-3F9938ECF96E}"/>
              </a:ext>
            </a:extLst>
          </p:cNvPr>
          <p:cNvSpPr/>
          <p:nvPr/>
        </p:nvSpPr>
        <p:spPr>
          <a:xfrm>
            <a:off x="0" y="0"/>
            <a:ext cx="12192000" cy="685800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 name="Textfeld 6">
            <a:extLst>
              <a:ext uri="{FF2B5EF4-FFF2-40B4-BE49-F238E27FC236}">
                <a16:creationId xmlns:a16="http://schemas.microsoft.com/office/drawing/2014/main" id="{4B74A6B3-382A-BEB5-64F3-165115F3B3D7}"/>
              </a:ext>
            </a:extLst>
          </p:cNvPr>
          <p:cNvSpPr txBox="1"/>
          <p:nvPr/>
        </p:nvSpPr>
        <p:spPr>
          <a:xfrm>
            <a:off x="1283855" y="267856"/>
            <a:ext cx="9282546" cy="1077218"/>
          </a:xfrm>
          <a:prstGeom prst="rect">
            <a:avLst/>
          </a:prstGeom>
          <a:noFill/>
        </p:spPr>
        <p:txBody>
          <a:bodyPr wrap="square" rtlCol="0">
            <a:spAutoFit/>
          </a:bodyPr>
          <a:lstStyle/>
          <a:p>
            <a:r>
              <a:rPr lang="de-DE" sz="3200" dirty="0">
                <a:latin typeface="Aharoni" panose="02010803020104030203" pitchFamily="2" charset="-79"/>
                <a:cs typeface="Aharoni" panose="02010803020104030203" pitchFamily="2" charset="-79"/>
              </a:rPr>
              <a:t>Danach suchten wir nach leeren Ecken und Räumen :</a:t>
            </a:r>
            <a:endParaRPr lang="de-AT" sz="3200" dirty="0">
              <a:latin typeface="Aharoni" panose="02010803020104030203" pitchFamily="2" charset="-79"/>
              <a:cs typeface="Aharoni" panose="02010803020104030203" pitchFamily="2" charset="-79"/>
            </a:endParaRPr>
          </a:p>
        </p:txBody>
      </p:sp>
      <p:pic>
        <p:nvPicPr>
          <p:cNvPr id="14" name="Grafik 13" descr="Ein Bild, das Balken, Im Haus, Gebäude, Decke enthält.&#10;&#10;Automatisch generierte Beschreibung">
            <a:extLst>
              <a:ext uri="{FF2B5EF4-FFF2-40B4-BE49-F238E27FC236}">
                <a16:creationId xmlns:a16="http://schemas.microsoft.com/office/drawing/2014/main" id="{8F6C9404-F067-142D-31AB-EDFA6A2675AF}"/>
              </a:ext>
            </a:extLst>
          </p:cNvPr>
          <p:cNvPicPr>
            <a:picLocks noChangeAspect="1"/>
          </p:cNvPicPr>
          <p:nvPr/>
        </p:nvPicPr>
        <p:blipFill rotWithShape="1">
          <a:blip r:embed="rId2">
            <a:extLst>
              <a:ext uri="{28A0092B-C50C-407E-A947-70E740481C1C}">
                <a14:useLocalDpi xmlns:a14="http://schemas.microsoft.com/office/drawing/2010/main" val="0"/>
              </a:ext>
            </a:extLst>
          </a:blip>
          <a:srcRect b="18449"/>
          <a:stretch/>
        </p:blipFill>
        <p:spPr>
          <a:xfrm>
            <a:off x="8418141" y="1345074"/>
            <a:ext cx="3029687" cy="4553309"/>
          </a:xfrm>
          <a:prstGeom prst="rect">
            <a:avLst/>
          </a:prstGeom>
        </p:spPr>
      </p:pic>
      <p:pic>
        <p:nvPicPr>
          <p:cNvPr id="18" name="Grafik 17" descr="Ein Bild, das Kleidung, Wand, Person, Schuhwerk enthält.&#10;&#10;Automatisch generierte Beschreibung">
            <a:extLst>
              <a:ext uri="{FF2B5EF4-FFF2-40B4-BE49-F238E27FC236}">
                <a16:creationId xmlns:a16="http://schemas.microsoft.com/office/drawing/2014/main" id="{E3E9C2C4-4E06-498D-F354-FAF361247C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172" y="1636157"/>
            <a:ext cx="2397502" cy="4262226"/>
          </a:xfrm>
          <a:prstGeom prst="rect">
            <a:avLst/>
          </a:prstGeom>
        </p:spPr>
      </p:pic>
      <p:pic>
        <p:nvPicPr>
          <p:cNvPr id="20" name="Grafik 19" descr="Ein Bild, das Im Haus, Text, Decke, Buch enthält.&#10;&#10;Automatisch generierte Beschreibung">
            <a:extLst>
              <a:ext uri="{FF2B5EF4-FFF2-40B4-BE49-F238E27FC236}">
                <a16:creationId xmlns:a16="http://schemas.microsoft.com/office/drawing/2014/main" id="{ECEF9E41-C119-324D-7F05-3EAD7B5E8F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9777" y="1698179"/>
            <a:ext cx="2778438" cy="3635123"/>
          </a:xfrm>
          <a:prstGeom prst="rect">
            <a:avLst/>
          </a:prstGeom>
        </p:spPr>
      </p:pic>
    </p:spTree>
    <p:extLst>
      <p:ext uri="{BB962C8B-B14F-4D97-AF65-F5344CB8AC3E}">
        <p14:creationId xmlns:p14="http://schemas.microsoft.com/office/powerpoint/2010/main" val="801423994"/>
      </p:ext>
    </p:extLst>
  </p:cSld>
  <p:clrMapOvr>
    <a:masterClrMapping/>
  </p:clrMapOvr>
  <p:transition spd="med" advClick="0" advTm="4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3EE598A-C92B-82F9-33DA-5216018B1AC9}"/>
              </a:ext>
            </a:extLst>
          </p:cNvPr>
          <p:cNvSpPr/>
          <p:nvPr/>
        </p:nvSpPr>
        <p:spPr>
          <a:xfrm>
            <a:off x="0" y="1"/>
            <a:ext cx="12191999" cy="685800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4" name="Grafik 3" descr="Ein Bild, das Im Haus, Text, Decke, Wand enthält.&#10;&#10;Automatisch generierte Beschreibung">
            <a:extLst>
              <a:ext uri="{FF2B5EF4-FFF2-40B4-BE49-F238E27FC236}">
                <a16:creationId xmlns:a16="http://schemas.microsoft.com/office/drawing/2014/main" id="{9C5B891D-7879-2040-95FD-5B49745E6A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4940" y="924447"/>
            <a:ext cx="3960749" cy="5119635"/>
          </a:xfrm>
          <a:prstGeom prst="rect">
            <a:avLst/>
          </a:prstGeom>
        </p:spPr>
      </p:pic>
      <p:pic>
        <p:nvPicPr>
          <p:cNvPr id="6" name="Grafik 5" descr="Ein Bild, das Wand, Im Haus, Kleidung, Schuhwerk enthält.&#10;&#10;Automatisch generierte Beschreibung">
            <a:extLst>
              <a:ext uri="{FF2B5EF4-FFF2-40B4-BE49-F238E27FC236}">
                <a16:creationId xmlns:a16="http://schemas.microsoft.com/office/drawing/2014/main" id="{92177E5A-3599-4D8F-220E-3088B5C38A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4845" y="1591406"/>
            <a:ext cx="5335675" cy="4001757"/>
          </a:xfrm>
          <a:prstGeom prst="rect">
            <a:avLst/>
          </a:prstGeom>
        </p:spPr>
      </p:pic>
    </p:spTree>
    <p:extLst>
      <p:ext uri="{BB962C8B-B14F-4D97-AF65-F5344CB8AC3E}">
        <p14:creationId xmlns:p14="http://schemas.microsoft.com/office/powerpoint/2010/main" val="4287081403"/>
      </p:ext>
    </p:extLst>
  </p:cSld>
  <p:clrMapOvr>
    <a:masterClrMapping/>
  </p:clrMapOvr>
  <p:transition spd="med" advClick="0" advTm="2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9AECC5E-E109-A317-5FD4-E2D786EFD703}"/>
              </a:ext>
            </a:extLst>
          </p:cNvPr>
          <p:cNvSpPr/>
          <p:nvPr/>
        </p:nvSpPr>
        <p:spPr>
          <a:xfrm>
            <a:off x="0" y="0"/>
            <a:ext cx="12192000" cy="685800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4" name="Grafik 3" descr="Ein Bild, das Wand, Im Haus, Boden, Haustier enthält.&#10;&#10;Automatisch generierte Beschreibung">
            <a:extLst>
              <a:ext uri="{FF2B5EF4-FFF2-40B4-BE49-F238E27FC236}">
                <a16:creationId xmlns:a16="http://schemas.microsoft.com/office/drawing/2014/main" id="{C540E1A7-A478-D123-E68A-89FEDE0009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591300" y="2084533"/>
            <a:ext cx="5223164" cy="3917373"/>
          </a:xfrm>
          <a:prstGeom prst="rect">
            <a:avLst/>
          </a:prstGeom>
        </p:spPr>
      </p:pic>
      <p:sp>
        <p:nvSpPr>
          <p:cNvPr id="5" name="Textfeld 4">
            <a:extLst>
              <a:ext uri="{FF2B5EF4-FFF2-40B4-BE49-F238E27FC236}">
                <a16:creationId xmlns:a16="http://schemas.microsoft.com/office/drawing/2014/main" id="{9887F7D2-7422-EAF7-D166-7C0506E38D77}"/>
              </a:ext>
            </a:extLst>
          </p:cNvPr>
          <p:cNvSpPr txBox="1"/>
          <p:nvPr/>
        </p:nvSpPr>
        <p:spPr>
          <a:xfrm>
            <a:off x="1256145" y="286327"/>
            <a:ext cx="8303491" cy="1077218"/>
          </a:xfrm>
          <a:prstGeom prst="rect">
            <a:avLst/>
          </a:prstGeom>
          <a:noFill/>
        </p:spPr>
        <p:txBody>
          <a:bodyPr wrap="square" rtlCol="0">
            <a:spAutoFit/>
          </a:bodyPr>
          <a:lstStyle/>
          <a:p>
            <a:r>
              <a:rPr lang="de-DE" sz="3200" dirty="0">
                <a:latin typeface="Aharoni" panose="02010803020104030203" pitchFamily="2" charset="-79"/>
                <a:cs typeface="Aharoni" panose="02010803020104030203" pitchFamily="2" charset="-79"/>
              </a:rPr>
              <a:t>Nachdem wir unsere Räume ausgewählt hatten mussten wir sie messen.</a:t>
            </a:r>
            <a:endParaRPr lang="de-AT" sz="3200" dirty="0">
              <a:latin typeface="Aharoni" panose="02010803020104030203" pitchFamily="2" charset="-79"/>
              <a:cs typeface="Aharoni" panose="02010803020104030203" pitchFamily="2" charset="-79"/>
            </a:endParaRPr>
          </a:p>
        </p:txBody>
      </p:sp>
      <p:pic>
        <p:nvPicPr>
          <p:cNvPr id="7" name="Grafik 6" descr="Ein Bild, das Kleidung, Person, Handschrift, Im Haus enthält.&#10;&#10;Automatisch generierte Beschreibung">
            <a:extLst>
              <a:ext uri="{FF2B5EF4-FFF2-40B4-BE49-F238E27FC236}">
                <a16:creationId xmlns:a16="http://schemas.microsoft.com/office/drawing/2014/main" id="{864BC8F6-B7C8-FD73-19E8-3591649D19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68951" y="2120912"/>
            <a:ext cx="5306292" cy="3979719"/>
          </a:xfrm>
          <a:prstGeom prst="rect">
            <a:avLst/>
          </a:prstGeom>
        </p:spPr>
      </p:pic>
    </p:spTree>
    <p:extLst>
      <p:ext uri="{BB962C8B-B14F-4D97-AF65-F5344CB8AC3E}">
        <p14:creationId xmlns:p14="http://schemas.microsoft.com/office/powerpoint/2010/main" val="3664866230"/>
      </p:ext>
    </p:extLst>
  </p:cSld>
  <p:clrMapOvr>
    <a:masterClrMapping/>
  </p:clrMapOvr>
  <p:transition spd="slow" advTm="4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A7C2661-2C70-875F-B97E-198A7540AD46}"/>
              </a:ext>
            </a:extLst>
          </p:cNvPr>
          <p:cNvSpPr/>
          <p:nvPr/>
        </p:nvSpPr>
        <p:spPr>
          <a:xfrm>
            <a:off x="0" y="0"/>
            <a:ext cx="12192000" cy="685800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4" name="Grafik 3" descr="Ein Bild, das Kleidung, Text, Person, Handschrift enthält.&#10;&#10;Automatisch generierte Beschreibung">
            <a:extLst>
              <a:ext uri="{FF2B5EF4-FFF2-40B4-BE49-F238E27FC236}">
                <a16:creationId xmlns:a16="http://schemas.microsoft.com/office/drawing/2014/main" id="{1BF5DA71-B01E-B4FC-93CE-01288C7637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2715" y="1496290"/>
            <a:ext cx="7709285" cy="4336473"/>
          </a:xfrm>
          <a:prstGeom prst="rect">
            <a:avLst/>
          </a:prstGeom>
        </p:spPr>
      </p:pic>
      <p:sp>
        <p:nvSpPr>
          <p:cNvPr id="5" name="Textfeld 4">
            <a:extLst>
              <a:ext uri="{FF2B5EF4-FFF2-40B4-BE49-F238E27FC236}">
                <a16:creationId xmlns:a16="http://schemas.microsoft.com/office/drawing/2014/main" id="{3C2EFC7F-8E6E-CF25-1576-506D054122D8}"/>
              </a:ext>
            </a:extLst>
          </p:cNvPr>
          <p:cNvSpPr txBox="1"/>
          <p:nvPr/>
        </p:nvSpPr>
        <p:spPr>
          <a:xfrm>
            <a:off x="267855" y="341744"/>
            <a:ext cx="4904509" cy="1754326"/>
          </a:xfrm>
          <a:prstGeom prst="rect">
            <a:avLst/>
          </a:prstGeom>
          <a:noFill/>
        </p:spPr>
        <p:txBody>
          <a:bodyPr wrap="square" rtlCol="0">
            <a:spAutoFit/>
          </a:bodyPr>
          <a:lstStyle/>
          <a:p>
            <a:r>
              <a:rPr lang="de-DE" sz="5400" dirty="0">
                <a:latin typeface="Aharoni" panose="02010803020104030203" pitchFamily="2" charset="-79"/>
                <a:cs typeface="Aharoni" panose="02010803020104030203" pitchFamily="2" charset="-79"/>
              </a:rPr>
              <a:t>DAS SKIZZIEREN</a:t>
            </a:r>
            <a:endParaRPr lang="de-AT" sz="5400" dirty="0">
              <a:latin typeface="Aharoni" panose="02010803020104030203" pitchFamily="2" charset="-79"/>
              <a:cs typeface="Aharoni" panose="02010803020104030203" pitchFamily="2" charset="-79"/>
            </a:endParaRPr>
          </a:p>
        </p:txBody>
      </p:sp>
      <p:sp>
        <p:nvSpPr>
          <p:cNvPr id="6" name="Textfeld 5">
            <a:extLst>
              <a:ext uri="{FF2B5EF4-FFF2-40B4-BE49-F238E27FC236}">
                <a16:creationId xmlns:a16="http://schemas.microsoft.com/office/drawing/2014/main" id="{45D7559F-33B8-B8D7-6BEA-5217321A1F34}"/>
              </a:ext>
            </a:extLst>
          </p:cNvPr>
          <p:cNvSpPr txBox="1"/>
          <p:nvPr/>
        </p:nvSpPr>
        <p:spPr>
          <a:xfrm>
            <a:off x="434109" y="2623126"/>
            <a:ext cx="3315854" cy="2677656"/>
          </a:xfrm>
          <a:prstGeom prst="rect">
            <a:avLst/>
          </a:prstGeom>
          <a:noFill/>
        </p:spPr>
        <p:txBody>
          <a:bodyPr wrap="square" rtlCol="0">
            <a:spAutoFit/>
          </a:bodyPr>
          <a:lstStyle/>
          <a:p>
            <a:r>
              <a:rPr lang="de-DE" sz="2800" dirty="0">
                <a:latin typeface="Aharoni" panose="02010803020104030203" pitchFamily="2" charset="-79"/>
                <a:cs typeface="Aharoni" panose="02010803020104030203" pitchFamily="2" charset="-79"/>
              </a:rPr>
              <a:t>Als wir alle unsere Räume und Ecken ausgemessen haben, begannen wir unsere Ideen zu skizzieren.</a:t>
            </a:r>
            <a:endParaRPr lang="de-AT" sz="28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082442520"/>
      </p:ext>
    </p:extLst>
  </p:cSld>
  <p:clrMapOvr>
    <a:masterClrMapping/>
  </p:clrMapOvr>
  <p:transition spd="slow" advClick="0" advTm="5000">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EFEA4C0C-5653-EDEE-B955-74C5ADFA3256}"/>
              </a:ext>
            </a:extLst>
          </p:cNvPr>
          <p:cNvSpPr/>
          <p:nvPr/>
        </p:nvSpPr>
        <p:spPr>
          <a:xfrm>
            <a:off x="0" y="0"/>
            <a:ext cx="12192001" cy="6857999"/>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C8A3F03D-1884-A71C-6656-79E14AC7738B}"/>
              </a:ext>
            </a:extLst>
          </p:cNvPr>
          <p:cNvSpPr txBox="1"/>
          <p:nvPr/>
        </p:nvSpPr>
        <p:spPr>
          <a:xfrm>
            <a:off x="1422400" y="323273"/>
            <a:ext cx="9033164" cy="584775"/>
          </a:xfrm>
          <a:prstGeom prst="rect">
            <a:avLst/>
          </a:prstGeom>
          <a:noFill/>
        </p:spPr>
        <p:txBody>
          <a:bodyPr wrap="square" rtlCol="0">
            <a:spAutoFit/>
          </a:bodyPr>
          <a:lstStyle/>
          <a:p>
            <a:r>
              <a:rPr lang="de-DE" sz="3200" dirty="0">
                <a:latin typeface="Aharoni" panose="02010803020104030203" pitchFamily="2" charset="-79"/>
                <a:cs typeface="Aharoni" panose="02010803020104030203" pitchFamily="2" charset="-79"/>
              </a:rPr>
              <a:t>MODELLE IN PAPIERKARTON UMBAUEN : </a:t>
            </a:r>
            <a:endParaRPr lang="de-AT" sz="3200" dirty="0">
              <a:latin typeface="Aharoni" panose="02010803020104030203" pitchFamily="2" charset="-79"/>
              <a:cs typeface="Aharoni" panose="02010803020104030203" pitchFamily="2" charset="-79"/>
            </a:endParaRPr>
          </a:p>
        </p:txBody>
      </p:sp>
      <p:pic>
        <p:nvPicPr>
          <p:cNvPr id="9" name="Grafik 8" descr="Ein Bild, das Kleidung, Mobiliar, Person, Im Haus enthält.&#10;&#10;Automatisch generierte Beschreibung">
            <a:extLst>
              <a:ext uri="{FF2B5EF4-FFF2-40B4-BE49-F238E27FC236}">
                <a16:creationId xmlns:a16="http://schemas.microsoft.com/office/drawing/2014/main" id="{EE2C271B-02DF-8EEE-9915-97064B7A77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1832" y="1065067"/>
            <a:ext cx="4667441" cy="2625436"/>
          </a:xfrm>
          <a:prstGeom prst="rect">
            <a:avLst/>
          </a:prstGeom>
        </p:spPr>
      </p:pic>
      <p:pic>
        <p:nvPicPr>
          <p:cNvPr id="12" name="Grafik 11" descr="Ein Bild, das Im Haus, Kleidung, Person, Menschliches Gesicht enthält.&#10;&#10;Automatisch generierte Beschreibung">
            <a:extLst>
              <a:ext uri="{FF2B5EF4-FFF2-40B4-BE49-F238E27FC236}">
                <a16:creationId xmlns:a16="http://schemas.microsoft.com/office/drawing/2014/main" id="{F52078B9-8CF0-8256-B071-B149FB2778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4712" y="1341582"/>
            <a:ext cx="2195080" cy="3902364"/>
          </a:xfrm>
          <a:prstGeom prst="rect">
            <a:avLst/>
          </a:prstGeom>
        </p:spPr>
      </p:pic>
      <p:pic>
        <p:nvPicPr>
          <p:cNvPr id="16" name="Grafik 15" descr="Ein Bild, das Kleidung, Person, Lernen, Im Haus enthält.&#10;&#10;Automatisch generierte Beschreibung">
            <a:extLst>
              <a:ext uri="{FF2B5EF4-FFF2-40B4-BE49-F238E27FC236}">
                <a16:creationId xmlns:a16="http://schemas.microsoft.com/office/drawing/2014/main" id="{F2967379-56A4-6BCC-3ECF-D23F1FC608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1829" y="4159827"/>
            <a:ext cx="4667444" cy="2625437"/>
          </a:xfrm>
          <a:prstGeom prst="rect">
            <a:avLst/>
          </a:prstGeom>
        </p:spPr>
      </p:pic>
      <p:sp>
        <p:nvSpPr>
          <p:cNvPr id="17" name="Textfeld 16">
            <a:extLst>
              <a:ext uri="{FF2B5EF4-FFF2-40B4-BE49-F238E27FC236}">
                <a16:creationId xmlns:a16="http://schemas.microsoft.com/office/drawing/2014/main" id="{8A06A243-B9B9-1628-7A95-44DF317A7F23}"/>
              </a:ext>
            </a:extLst>
          </p:cNvPr>
          <p:cNvSpPr txBox="1"/>
          <p:nvPr/>
        </p:nvSpPr>
        <p:spPr>
          <a:xfrm>
            <a:off x="432475" y="1769270"/>
            <a:ext cx="2983438" cy="2554545"/>
          </a:xfrm>
          <a:prstGeom prst="rect">
            <a:avLst/>
          </a:prstGeom>
          <a:noFill/>
        </p:spPr>
        <p:txBody>
          <a:bodyPr wrap="square" rtlCol="0">
            <a:spAutoFit/>
          </a:bodyPr>
          <a:lstStyle/>
          <a:p>
            <a:r>
              <a:rPr lang="de-DE" sz="3200" dirty="0">
                <a:latin typeface="Aharoni" panose="02010803020104030203" pitchFamily="2" charset="-79"/>
                <a:cs typeface="Aharoni" panose="02010803020104030203" pitchFamily="2" charset="-79"/>
              </a:rPr>
              <a:t>Später bauten wir unsere Skizzen auf Papierkarton um.</a:t>
            </a:r>
            <a:endParaRPr lang="de-AT" sz="32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220377973"/>
      </p:ext>
    </p:extLst>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ppt_w</p:attrName>
                                        </p:attrNameLst>
                                      </p:cBhvr>
                                      <p:tavLst>
                                        <p:tav tm="0" fmla="#ppt_w*sin(2.5*pi*$)">
                                          <p:val>
                                            <p:fltVal val="0"/>
                                          </p:val>
                                        </p:tav>
                                        <p:tav tm="100000">
                                          <p:val>
                                            <p:fltVal val="1"/>
                                          </p:val>
                                        </p:tav>
                                      </p:tavLst>
                                    </p:anim>
                                    <p:anim calcmode="lin" valueType="num">
                                      <p:cBhvr>
                                        <p:cTn id="9"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anim calcmode="lin" valueType="num">
                                      <p:cBhvr>
                                        <p:cTn id="15" dur="2000" fill="hold"/>
                                        <p:tgtEl>
                                          <p:spTgt spid="9"/>
                                        </p:tgtEl>
                                        <p:attrNameLst>
                                          <p:attrName>ppt_w</p:attrName>
                                        </p:attrNameLst>
                                      </p:cBhvr>
                                      <p:tavLst>
                                        <p:tav tm="0" fmla="#ppt_w*sin(2.5*pi*$)">
                                          <p:val>
                                            <p:fltVal val="0"/>
                                          </p:val>
                                        </p:tav>
                                        <p:tav tm="100000">
                                          <p:val>
                                            <p:fltVal val="1"/>
                                          </p:val>
                                        </p:tav>
                                      </p:tavLst>
                                    </p:anim>
                                    <p:anim calcmode="lin" valueType="num">
                                      <p:cBhvr>
                                        <p:cTn id="16"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2000"/>
                                        <p:tgtEl>
                                          <p:spTgt spid="16"/>
                                        </p:tgtEl>
                                      </p:cBhvr>
                                    </p:animEffect>
                                    <p:anim calcmode="lin" valueType="num">
                                      <p:cBhvr>
                                        <p:cTn id="22" dur="2000" fill="hold"/>
                                        <p:tgtEl>
                                          <p:spTgt spid="16"/>
                                        </p:tgtEl>
                                        <p:attrNameLst>
                                          <p:attrName>ppt_w</p:attrName>
                                        </p:attrNameLst>
                                      </p:cBhvr>
                                      <p:tavLst>
                                        <p:tav tm="0" fmla="#ppt_w*sin(2.5*pi*$)">
                                          <p:val>
                                            <p:fltVal val="0"/>
                                          </p:val>
                                        </p:tav>
                                        <p:tav tm="100000">
                                          <p:val>
                                            <p:fltVal val="1"/>
                                          </p:val>
                                        </p:tav>
                                      </p:tavLst>
                                    </p:anim>
                                    <p:anim calcmode="lin" valueType="num">
                                      <p:cBhvr>
                                        <p:cTn id="23"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7515B3EFEAF5A54BA084F12F878EF70A" ma:contentTypeVersion="12" ma:contentTypeDescription="Ein neues Dokument erstellen." ma:contentTypeScope="" ma:versionID="54cfa3f2bd10e803e0e942ca0731e980">
  <xsd:schema xmlns:xsd="http://www.w3.org/2001/XMLSchema" xmlns:xs="http://www.w3.org/2001/XMLSchema" xmlns:p="http://schemas.microsoft.com/office/2006/metadata/properties" xmlns:ns2="e5384ca7-3986-4422-b71c-5f6b990b1c58" xmlns:ns3="3dc344a0-e6c9-49c0-8f5c-430fb77512d4" targetNamespace="http://schemas.microsoft.com/office/2006/metadata/properties" ma:root="true" ma:fieldsID="a66dc047f88917b85d5cc956ec60e44e" ns2:_="" ns3:_="">
    <xsd:import namespace="e5384ca7-3986-4422-b71c-5f6b990b1c58"/>
    <xsd:import namespace="3dc344a0-e6c9-49c0-8f5c-430fb77512d4"/>
    <xsd:element name="properties">
      <xsd:complexType>
        <xsd:sequence>
          <xsd:element name="documentManagement">
            <xsd:complexType>
              <xsd:all>
                <xsd:element ref="ns2:ReferenceId" minOccurs="0"/>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384ca7-3986-4422-b71c-5f6b990b1c58"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lcf76f155ced4ddcb4097134ff3c332f" ma:index="14" nillable="true" ma:taxonomy="true" ma:internalName="lcf76f155ced4ddcb4097134ff3c332f" ma:taxonomyFieldName="MediaServiceImageTags" ma:displayName="Bildmarkierungen" ma:readOnly="false" ma:fieldId="{5cf76f15-5ced-4ddc-b409-7134ff3c332f}" ma:taxonomyMulti="true" ma:sspId="f7fa84f7-2db2-4efa-a4bf-f05c34939d09"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dc344a0-e6c9-49c0-8f5c-430fb77512d4"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ceed06bc-d0d8-4f32-b329-7641cbcac376}" ma:internalName="TaxCatchAll" ma:showField="CatchAllData" ma:web="3dc344a0-e6c9-49c0-8f5c-430fb77512d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7AC699-D422-47EC-9845-6AB4B4D8E404}"/>
</file>

<file path=customXml/itemProps2.xml><?xml version="1.0" encoding="utf-8"?>
<ds:datastoreItem xmlns:ds="http://schemas.openxmlformats.org/officeDocument/2006/customXml" ds:itemID="{B6873F0D-C0DC-4110-A089-C72CD0CBF4E5}"/>
</file>

<file path=docProps/app.xml><?xml version="1.0" encoding="utf-8"?>
<Properties xmlns="http://schemas.openxmlformats.org/officeDocument/2006/extended-properties" xmlns:vt="http://schemas.openxmlformats.org/officeDocument/2006/docPropsVTypes">
  <TotalTime>0</TotalTime>
  <Words>259</Words>
  <Application>Microsoft Office PowerPoint</Application>
  <PresentationFormat>Breitbild</PresentationFormat>
  <Paragraphs>25</Paragraphs>
  <Slides>21</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21</vt:i4>
      </vt:variant>
    </vt:vector>
  </HeadingPairs>
  <TitlesOfParts>
    <vt:vector size="26" baseType="lpstr">
      <vt:lpstr>Aharoni</vt:lpstr>
      <vt:lpstr>Arial</vt:lpstr>
      <vt:lpstr>Calibri</vt:lpstr>
      <vt:lpstr>Calibri Light</vt:lpstr>
      <vt:lpstr>Office</vt:lpstr>
      <vt:lpstr>3M Medienprojekt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Hrustanovic Lejla</dc:creator>
  <cp:lastModifiedBy>Hrustanovic Lejla</cp:lastModifiedBy>
  <cp:revision>8</cp:revision>
  <dcterms:created xsi:type="dcterms:W3CDTF">2024-05-22T08:52:24Z</dcterms:created>
  <dcterms:modified xsi:type="dcterms:W3CDTF">2024-06-19T16:15:47Z</dcterms:modified>
</cp:coreProperties>
</file>