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98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775B17-1A30-4265-8BD5-FB70D71ED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414C458-5489-4718-BCF9-46F912BD3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5D397A-BCF2-4891-B1CA-4FC45B818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4B9F-F5E5-44FF-A545-9EE7D73CC1A4}" type="datetimeFigureOut">
              <a:rPr lang="de-AT" smtClean="0"/>
              <a:t>26.06.2024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FB83F6-0264-48C3-9919-3F00EAFCA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26B607-EE46-45EC-BC79-BC2D5278C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FDE4-6EAC-4023-B470-C69669EAC96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25176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235B51-C668-46ED-A3EE-E233FC356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10E5BBA-C7E8-49D9-871F-A39B57DFE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5747AA-8D4C-4FB2-933D-5F1A7267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4B9F-F5E5-44FF-A545-9EE7D73CC1A4}" type="datetimeFigureOut">
              <a:rPr lang="de-AT" smtClean="0"/>
              <a:t>26.06.2024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3231FA-EA1F-48E9-8849-0855AFB3C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5A6631-AC7D-4FCE-A6CB-ED891D62A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FDE4-6EAC-4023-B470-C69669EAC96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9796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F11A437-4601-4D8D-AB4C-032697EADF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41D97CE-2E3C-4E0B-82F8-740B1CCA4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B78D86-BC7B-4F37-B120-C45F2E809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4B9F-F5E5-44FF-A545-9EE7D73CC1A4}" type="datetimeFigureOut">
              <a:rPr lang="de-AT" smtClean="0"/>
              <a:t>26.06.2024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C045D0-C76E-4025-941E-2077EB595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77BAAD-1682-47C1-A072-54B949F92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FDE4-6EAC-4023-B470-C69669EAC96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4265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588BEB-6F2F-43A8-BC40-19C8E4350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E2B26F-8542-41D1-A6BE-EC251A071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6444C2-4510-4329-98CD-7D6BAF837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4B9F-F5E5-44FF-A545-9EE7D73CC1A4}" type="datetimeFigureOut">
              <a:rPr lang="de-AT" smtClean="0"/>
              <a:t>26.06.2024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C1A015-FC4A-4126-9ADC-28014B1A8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9B2EB5-66DE-413F-9A97-3A0899F22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FDE4-6EAC-4023-B470-C69669EAC96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780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5F823-7079-4CCB-A5B3-CA882E5FD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DE473B-A909-4BF3-8FD3-E8C2BE3EF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D4FD14-F609-4DCC-BCEE-89001E534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4B9F-F5E5-44FF-A545-9EE7D73CC1A4}" type="datetimeFigureOut">
              <a:rPr lang="de-AT" smtClean="0"/>
              <a:t>26.06.2024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362356-6CBD-40F2-8111-61836E546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2841EE-7767-40DB-B708-206910ED3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FDE4-6EAC-4023-B470-C69669EAC96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1470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12EB04-B397-4C9C-AC85-A60D8449D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480B0C-E3EA-47B8-B3B3-F552FA8951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3726FDA-7BDA-4FB2-A714-BA4A420FC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09CF953-CA55-4333-92B2-F6171266C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4B9F-F5E5-44FF-A545-9EE7D73CC1A4}" type="datetimeFigureOut">
              <a:rPr lang="de-AT" smtClean="0"/>
              <a:t>26.06.2024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892DABA-8BF7-4CB2-9D22-C90931CC8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3C906A6-7E1A-436F-ADD9-E60BA2A4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FDE4-6EAC-4023-B470-C69669EAC96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34404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7C56C1-7C39-4B36-B3D8-CF1FA4705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E35A51-BE70-4408-A344-D06111083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2A749A8-465A-46D9-BD17-4881B261E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81966FA-4006-44C2-AE83-B00B6951BB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50EDE3F-9102-458D-A750-A0F828A3FE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E7CBAAD-0D51-4350-A170-AF255D64F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4B9F-F5E5-44FF-A545-9EE7D73CC1A4}" type="datetimeFigureOut">
              <a:rPr lang="de-AT" smtClean="0"/>
              <a:t>26.06.2024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01DD5A0-0074-41B8-B740-C9615665C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3A047C8-61C7-444E-82B7-E8666496A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FDE4-6EAC-4023-B470-C69669EAC96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13370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7CD14-5822-418E-8B4D-C060D95E0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6D02AF-87F4-42FE-A8B6-365F3F7EF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4B9F-F5E5-44FF-A545-9EE7D73CC1A4}" type="datetimeFigureOut">
              <a:rPr lang="de-AT" smtClean="0"/>
              <a:t>26.06.2024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43D7A32-505F-417D-8988-99D77728B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F3124D-3F2B-4C97-BE93-284606A49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FDE4-6EAC-4023-B470-C69669EAC96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212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CA82159-1BAA-4D43-9A50-27B8FC34A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4B9F-F5E5-44FF-A545-9EE7D73CC1A4}" type="datetimeFigureOut">
              <a:rPr lang="de-AT" smtClean="0"/>
              <a:t>26.06.2024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970F70E-A728-426F-A6AC-F0AB211CA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73B814-5D5B-4889-8FC0-C04E3642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FDE4-6EAC-4023-B470-C69669EAC96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6751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FA7279-3E46-4C56-B9B2-B487C0574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D9CDE8-6D0D-45C5-954F-9509524D8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049DA5C-E8B6-4ED7-8DD7-B13C78E9E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F2AEAE0-39EE-4632-8688-C4E8D01C7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4B9F-F5E5-44FF-A545-9EE7D73CC1A4}" type="datetimeFigureOut">
              <a:rPr lang="de-AT" smtClean="0"/>
              <a:t>26.06.2024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8C3CBCE-3360-4E22-B20A-C63CFDAE1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B1416D-3C6B-4128-AADC-CE1E45CD0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FDE4-6EAC-4023-B470-C69669EAC96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87358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FC5CD4-BD58-49E9-B128-6B6A7EDB8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6487884-5C2A-4DA4-BFDB-F18DEA16B0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7BB9CD4-84CA-4DC8-9F0C-C214D9E84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85EFEB6-5A5E-4354-AB78-6D238655A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4B9F-F5E5-44FF-A545-9EE7D73CC1A4}" type="datetimeFigureOut">
              <a:rPr lang="de-AT" smtClean="0"/>
              <a:t>26.06.2024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BF1CB1E-6D10-4CEF-83DA-ECAA314D0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06C0CD-2A47-4942-91DB-A3353EFE5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FDE4-6EAC-4023-B470-C69669EAC96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262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3A7B8BA-E23E-4DC8-B8D2-E712A93A3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78A8983-F593-49DF-8763-060099602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0E48AB-D538-464A-A301-1EF327CB8F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34B9F-F5E5-44FF-A545-9EE7D73CC1A4}" type="datetimeFigureOut">
              <a:rPr lang="de-AT" smtClean="0"/>
              <a:t>26.06.2024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CDA99E-A299-40F0-AF39-BCEBB326C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1F0332-EF1F-417E-9461-6E0A46B4E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8FDE4-6EAC-4023-B470-C69669EAC96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556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f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0FDAB629-B8C7-43CB-9BE7-7FC3D3C13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79738"/>
            <a:ext cx="9144000" cy="1655762"/>
          </a:xfrm>
        </p:spPr>
        <p:txBody>
          <a:bodyPr/>
          <a:lstStyle/>
          <a:p>
            <a:r>
              <a:rPr lang="de-AT" sz="3200" dirty="0"/>
              <a:t>Von: Julia Bergemann 3M</a:t>
            </a:r>
          </a:p>
          <a:p>
            <a:r>
              <a:rPr lang="de-AT" sz="2800" dirty="0"/>
              <a:t>2024</a:t>
            </a:r>
          </a:p>
          <a:p>
            <a:r>
              <a:rPr lang="de-AT" dirty="0"/>
              <a:t>Zusammenarbeit von TEDE, GZ und INF</a:t>
            </a:r>
          </a:p>
          <a:p>
            <a:endParaRPr lang="de-AT" dirty="0"/>
          </a:p>
        </p:txBody>
      </p:sp>
      <p:sp>
        <p:nvSpPr>
          <p:cNvPr id="6" name="Rechteck: obere Ecken, eine abgerundet, eine abgeschnitten 5">
            <a:extLst>
              <a:ext uri="{FF2B5EF4-FFF2-40B4-BE49-F238E27FC236}">
                <a16:creationId xmlns:a16="http://schemas.microsoft.com/office/drawing/2014/main" id="{FBFFE1D7-F583-43E4-B8A7-4DC5E09B278C}"/>
              </a:ext>
            </a:extLst>
          </p:cNvPr>
          <p:cNvSpPr/>
          <p:nvPr/>
        </p:nvSpPr>
        <p:spPr>
          <a:xfrm>
            <a:off x="-342900" y="-177800"/>
            <a:ext cx="3949700" cy="7162800"/>
          </a:xfrm>
          <a:prstGeom prst="snip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: obere Ecken, eine abgerundet, eine abgeschnitten 6">
            <a:extLst>
              <a:ext uri="{FF2B5EF4-FFF2-40B4-BE49-F238E27FC236}">
                <a16:creationId xmlns:a16="http://schemas.microsoft.com/office/drawing/2014/main" id="{CD03E0CF-83CF-497E-B254-FB524C77200A}"/>
              </a:ext>
            </a:extLst>
          </p:cNvPr>
          <p:cNvSpPr/>
          <p:nvPr/>
        </p:nvSpPr>
        <p:spPr>
          <a:xfrm>
            <a:off x="-196850" y="-177800"/>
            <a:ext cx="3441700" cy="7035800"/>
          </a:xfrm>
          <a:prstGeom prst="snip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: obere Ecken, eine abgerundet, eine abgeschnitten 7">
            <a:extLst>
              <a:ext uri="{FF2B5EF4-FFF2-40B4-BE49-F238E27FC236}">
                <a16:creationId xmlns:a16="http://schemas.microsoft.com/office/drawing/2014/main" id="{065184CD-BA68-4C71-BCBF-D202DADE21EB}"/>
              </a:ext>
            </a:extLst>
          </p:cNvPr>
          <p:cNvSpPr/>
          <p:nvPr/>
        </p:nvSpPr>
        <p:spPr>
          <a:xfrm>
            <a:off x="-342900" y="-177800"/>
            <a:ext cx="3124200" cy="7035800"/>
          </a:xfrm>
          <a:prstGeom prst="snip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3200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40472A2D-1E03-4BF9-B657-1DFF5DB21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4050" y="0"/>
            <a:ext cx="9144000" cy="2387600"/>
          </a:xfrm>
        </p:spPr>
        <p:txBody>
          <a:bodyPr/>
          <a:lstStyle/>
          <a:p>
            <a:r>
              <a:rPr lang="de-AT" dirty="0"/>
              <a:t>3M Medienprojekt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3D5FB57-8391-418B-BA3E-98072BBC45AD}"/>
              </a:ext>
            </a:extLst>
          </p:cNvPr>
          <p:cNvSpPr txBox="1"/>
          <p:nvPr/>
        </p:nvSpPr>
        <p:spPr>
          <a:xfrm>
            <a:off x="3244850" y="673100"/>
            <a:ext cx="36195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/>
          </a:p>
        </p:txBody>
      </p:sp>
      <p:sp>
        <p:nvSpPr>
          <p:cNvPr id="2" name="Rechteck: eine Ecke abgeschnitten 1">
            <a:extLst>
              <a:ext uri="{FF2B5EF4-FFF2-40B4-BE49-F238E27FC236}">
                <a16:creationId xmlns:a16="http://schemas.microsoft.com/office/drawing/2014/main" id="{847D8F5A-EF4B-4664-A220-BEC024EBA0A5}"/>
              </a:ext>
            </a:extLst>
          </p:cNvPr>
          <p:cNvSpPr/>
          <p:nvPr/>
        </p:nvSpPr>
        <p:spPr>
          <a:xfrm>
            <a:off x="-565150" y="-177800"/>
            <a:ext cx="2857500" cy="7035800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78F61DD-B2E7-4F38-8992-3CA05B05B472}"/>
              </a:ext>
            </a:extLst>
          </p:cNvPr>
          <p:cNvSpPr txBox="1"/>
          <p:nvPr/>
        </p:nvSpPr>
        <p:spPr>
          <a:xfrm>
            <a:off x="2778125" y="673100"/>
            <a:ext cx="50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2D0448D-842D-4CFB-8A17-16B5218EAFD4}"/>
              </a:ext>
            </a:extLst>
          </p:cNvPr>
          <p:cNvSpPr txBox="1"/>
          <p:nvPr/>
        </p:nvSpPr>
        <p:spPr>
          <a:xfrm>
            <a:off x="2328862" y="673100"/>
            <a:ext cx="37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A42E883-1B0D-44FA-BFFC-BC31D11AB689}"/>
              </a:ext>
            </a:extLst>
          </p:cNvPr>
          <p:cNvSpPr txBox="1"/>
          <p:nvPr/>
        </p:nvSpPr>
        <p:spPr>
          <a:xfrm>
            <a:off x="1924050" y="673100"/>
            <a:ext cx="29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47EC492-9196-40A2-9930-85BCCDC893A1}"/>
              </a:ext>
            </a:extLst>
          </p:cNvPr>
          <p:cNvSpPr txBox="1"/>
          <p:nvPr/>
        </p:nvSpPr>
        <p:spPr>
          <a:xfrm>
            <a:off x="3231357" y="673100"/>
            <a:ext cx="357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87937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ern: 5 Zacken 3">
            <a:extLst>
              <a:ext uri="{FF2B5EF4-FFF2-40B4-BE49-F238E27FC236}">
                <a16:creationId xmlns:a16="http://schemas.microsoft.com/office/drawing/2014/main" id="{601F8AE8-74A2-FF6D-DDDA-DC6E50BB25ED}"/>
              </a:ext>
            </a:extLst>
          </p:cNvPr>
          <p:cNvSpPr/>
          <p:nvPr/>
        </p:nvSpPr>
        <p:spPr>
          <a:xfrm>
            <a:off x="2002811" y="39810"/>
            <a:ext cx="8475259" cy="6656695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Flussdiagramm: Verbinder 4">
            <a:extLst>
              <a:ext uri="{FF2B5EF4-FFF2-40B4-BE49-F238E27FC236}">
                <a16:creationId xmlns:a16="http://schemas.microsoft.com/office/drawing/2014/main" id="{6F341064-9C0B-691F-CEE1-BF8ACF850FB6}"/>
              </a:ext>
            </a:extLst>
          </p:cNvPr>
          <p:cNvSpPr/>
          <p:nvPr/>
        </p:nvSpPr>
        <p:spPr>
          <a:xfrm>
            <a:off x="-371329" y="-197607"/>
            <a:ext cx="1296537" cy="1269241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chemeClr val="bg2">
                  <a:lumMod val="90000"/>
                </a:schemeClr>
              </a:solidFill>
              <a:highlight>
                <a:srgbClr val="808080"/>
              </a:highlight>
            </a:endParaRPr>
          </a:p>
        </p:txBody>
      </p:sp>
      <p:sp>
        <p:nvSpPr>
          <p:cNvPr id="6" name="Flussdiagramm: Verbinder 5">
            <a:extLst>
              <a:ext uri="{FF2B5EF4-FFF2-40B4-BE49-F238E27FC236}">
                <a16:creationId xmlns:a16="http://schemas.microsoft.com/office/drawing/2014/main" id="{92FA2CC0-1709-A243-E45A-5E557A724B07}"/>
              </a:ext>
            </a:extLst>
          </p:cNvPr>
          <p:cNvSpPr/>
          <p:nvPr/>
        </p:nvSpPr>
        <p:spPr>
          <a:xfrm>
            <a:off x="-648269" y="875732"/>
            <a:ext cx="1296537" cy="1269241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Flussdiagramm: Verbinder 6">
            <a:extLst>
              <a:ext uri="{FF2B5EF4-FFF2-40B4-BE49-F238E27FC236}">
                <a16:creationId xmlns:a16="http://schemas.microsoft.com/office/drawing/2014/main" id="{7E3E45D2-EC8F-81CB-9B9C-23F3CF7DBEF9}"/>
              </a:ext>
            </a:extLst>
          </p:cNvPr>
          <p:cNvSpPr/>
          <p:nvPr/>
        </p:nvSpPr>
        <p:spPr>
          <a:xfrm>
            <a:off x="-327547" y="1858371"/>
            <a:ext cx="1753739" cy="1748050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Flussdiagramm: Verbinder 7">
            <a:extLst>
              <a:ext uri="{FF2B5EF4-FFF2-40B4-BE49-F238E27FC236}">
                <a16:creationId xmlns:a16="http://schemas.microsoft.com/office/drawing/2014/main" id="{BD385A53-EE46-4107-FBA7-CA9671DD713B}"/>
              </a:ext>
            </a:extLst>
          </p:cNvPr>
          <p:cNvSpPr/>
          <p:nvPr/>
        </p:nvSpPr>
        <p:spPr>
          <a:xfrm>
            <a:off x="-477671" y="3152636"/>
            <a:ext cx="1446661" cy="1560392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Flussdiagramm: Verbinder 9">
            <a:extLst>
              <a:ext uri="{FF2B5EF4-FFF2-40B4-BE49-F238E27FC236}">
                <a16:creationId xmlns:a16="http://schemas.microsoft.com/office/drawing/2014/main" id="{0F7C91ED-633E-954D-F45A-A4CE4DC3BE73}"/>
              </a:ext>
            </a:extLst>
          </p:cNvPr>
          <p:cNvSpPr/>
          <p:nvPr/>
        </p:nvSpPr>
        <p:spPr>
          <a:xfrm>
            <a:off x="-477671" y="4266065"/>
            <a:ext cx="1296537" cy="1269241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Flussdiagramm: Verbinder 10">
            <a:extLst>
              <a:ext uri="{FF2B5EF4-FFF2-40B4-BE49-F238E27FC236}">
                <a16:creationId xmlns:a16="http://schemas.microsoft.com/office/drawing/2014/main" id="{23EAE741-C1A6-3A85-35E8-ECD951417B33}"/>
              </a:ext>
            </a:extLst>
          </p:cNvPr>
          <p:cNvSpPr/>
          <p:nvPr/>
        </p:nvSpPr>
        <p:spPr>
          <a:xfrm>
            <a:off x="-460612" y="5353336"/>
            <a:ext cx="1886804" cy="1961864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Flussdiagramm: Verbinder 11">
            <a:extLst>
              <a:ext uri="{FF2B5EF4-FFF2-40B4-BE49-F238E27FC236}">
                <a16:creationId xmlns:a16="http://schemas.microsoft.com/office/drawing/2014/main" id="{1D3060E5-374D-EC42-12D5-5D24F9FE7A6F}"/>
              </a:ext>
            </a:extLst>
          </p:cNvPr>
          <p:cNvSpPr/>
          <p:nvPr/>
        </p:nvSpPr>
        <p:spPr>
          <a:xfrm>
            <a:off x="818866" y="6007293"/>
            <a:ext cx="1296537" cy="1269241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Flussdiagramm: Verbinder 12">
            <a:extLst>
              <a:ext uri="{FF2B5EF4-FFF2-40B4-BE49-F238E27FC236}">
                <a16:creationId xmlns:a16="http://schemas.microsoft.com/office/drawing/2014/main" id="{7B7071BD-165C-AD1E-6110-9522A22660C3}"/>
              </a:ext>
            </a:extLst>
          </p:cNvPr>
          <p:cNvSpPr/>
          <p:nvPr/>
        </p:nvSpPr>
        <p:spPr>
          <a:xfrm>
            <a:off x="549322" y="-804080"/>
            <a:ext cx="1296537" cy="1269241"/>
          </a:xfrm>
          <a:prstGeom prst="flowChartConnector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Flussdiagramm: Verbinder 13">
            <a:extLst>
              <a:ext uri="{FF2B5EF4-FFF2-40B4-BE49-F238E27FC236}">
                <a16:creationId xmlns:a16="http://schemas.microsoft.com/office/drawing/2014/main" id="{EC43FD48-469C-DDE0-59AE-220149EF16DE}"/>
              </a:ext>
            </a:extLst>
          </p:cNvPr>
          <p:cNvSpPr/>
          <p:nvPr/>
        </p:nvSpPr>
        <p:spPr>
          <a:xfrm>
            <a:off x="1545609" y="-994578"/>
            <a:ext cx="1886804" cy="1961864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5" name="Flussdiagramm: Verbinder 14">
            <a:extLst>
              <a:ext uri="{FF2B5EF4-FFF2-40B4-BE49-F238E27FC236}">
                <a16:creationId xmlns:a16="http://schemas.microsoft.com/office/drawing/2014/main" id="{2B0F4E2F-7AAA-C262-E0AD-A03AB153B54D}"/>
              </a:ext>
            </a:extLst>
          </p:cNvPr>
          <p:cNvSpPr/>
          <p:nvPr/>
        </p:nvSpPr>
        <p:spPr>
          <a:xfrm>
            <a:off x="2903564" y="-866633"/>
            <a:ext cx="1296537" cy="1269241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Flussdiagramm: Verbinder 15">
            <a:extLst>
              <a:ext uri="{FF2B5EF4-FFF2-40B4-BE49-F238E27FC236}">
                <a16:creationId xmlns:a16="http://schemas.microsoft.com/office/drawing/2014/main" id="{BA8941C8-C66B-F9DF-3F4C-16A69F84A571}"/>
              </a:ext>
            </a:extLst>
          </p:cNvPr>
          <p:cNvSpPr/>
          <p:nvPr/>
        </p:nvSpPr>
        <p:spPr>
          <a:xfrm>
            <a:off x="3852083" y="-1131909"/>
            <a:ext cx="1296537" cy="1269241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Flussdiagramm: Verbinder 16">
            <a:extLst>
              <a:ext uri="{FF2B5EF4-FFF2-40B4-BE49-F238E27FC236}">
                <a16:creationId xmlns:a16="http://schemas.microsoft.com/office/drawing/2014/main" id="{E3BED7DD-012D-8E50-2099-4281299AD402}"/>
              </a:ext>
            </a:extLst>
          </p:cNvPr>
          <p:cNvSpPr/>
          <p:nvPr/>
        </p:nvSpPr>
        <p:spPr>
          <a:xfrm>
            <a:off x="4901254" y="-821990"/>
            <a:ext cx="1296537" cy="1269241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Flussdiagramm: Verbinder 17">
            <a:extLst>
              <a:ext uri="{FF2B5EF4-FFF2-40B4-BE49-F238E27FC236}">
                <a16:creationId xmlns:a16="http://schemas.microsoft.com/office/drawing/2014/main" id="{2E5CB4CA-ED38-C7E9-2976-F5D94A7B3F0B}"/>
              </a:ext>
            </a:extLst>
          </p:cNvPr>
          <p:cNvSpPr/>
          <p:nvPr/>
        </p:nvSpPr>
        <p:spPr>
          <a:xfrm>
            <a:off x="6144909" y="-804080"/>
            <a:ext cx="1296537" cy="1269241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Flussdiagramm: Verbinder 18">
            <a:extLst>
              <a:ext uri="{FF2B5EF4-FFF2-40B4-BE49-F238E27FC236}">
                <a16:creationId xmlns:a16="http://schemas.microsoft.com/office/drawing/2014/main" id="{19508356-2C78-9C20-4C34-82D4D763DDB0}"/>
              </a:ext>
            </a:extLst>
          </p:cNvPr>
          <p:cNvSpPr/>
          <p:nvPr/>
        </p:nvSpPr>
        <p:spPr>
          <a:xfrm>
            <a:off x="6830710" y="-1587971"/>
            <a:ext cx="2139290" cy="1990579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Flussdiagramm: Verbinder 19">
            <a:extLst>
              <a:ext uri="{FF2B5EF4-FFF2-40B4-BE49-F238E27FC236}">
                <a16:creationId xmlns:a16="http://schemas.microsoft.com/office/drawing/2014/main" id="{8EA2B081-980E-C4BF-DC42-61C9E35A012B}"/>
              </a:ext>
            </a:extLst>
          </p:cNvPr>
          <p:cNvSpPr/>
          <p:nvPr/>
        </p:nvSpPr>
        <p:spPr>
          <a:xfrm>
            <a:off x="8685101" y="-603624"/>
            <a:ext cx="998575" cy="10508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Flussdiagramm: Verbinder 20">
            <a:extLst>
              <a:ext uri="{FF2B5EF4-FFF2-40B4-BE49-F238E27FC236}">
                <a16:creationId xmlns:a16="http://schemas.microsoft.com/office/drawing/2014/main" id="{0E7C3023-1B9F-0585-B141-F00D0F20C453}"/>
              </a:ext>
            </a:extLst>
          </p:cNvPr>
          <p:cNvSpPr/>
          <p:nvPr/>
        </p:nvSpPr>
        <p:spPr>
          <a:xfrm>
            <a:off x="9358384" y="-486484"/>
            <a:ext cx="1296537" cy="1269241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Flussdiagramm: Verbinder 21">
            <a:extLst>
              <a:ext uri="{FF2B5EF4-FFF2-40B4-BE49-F238E27FC236}">
                <a16:creationId xmlns:a16="http://schemas.microsoft.com/office/drawing/2014/main" id="{85963D08-731C-27B1-2B57-D454F6A5124F}"/>
              </a:ext>
            </a:extLst>
          </p:cNvPr>
          <p:cNvSpPr/>
          <p:nvPr/>
        </p:nvSpPr>
        <p:spPr>
          <a:xfrm>
            <a:off x="10387656" y="-821991"/>
            <a:ext cx="1296537" cy="1269241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Flussdiagramm: Verbinder 22">
            <a:extLst>
              <a:ext uri="{FF2B5EF4-FFF2-40B4-BE49-F238E27FC236}">
                <a16:creationId xmlns:a16="http://schemas.microsoft.com/office/drawing/2014/main" id="{92DA1A21-6533-C581-9F00-2C1E6E1BA1AA}"/>
              </a:ext>
            </a:extLst>
          </p:cNvPr>
          <p:cNvSpPr/>
          <p:nvPr/>
        </p:nvSpPr>
        <p:spPr>
          <a:xfrm>
            <a:off x="11424308" y="-712808"/>
            <a:ext cx="1296537" cy="1269241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4" name="Flussdiagramm: Verbinder 23">
            <a:extLst>
              <a:ext uri="{FF2B5EF4-FFF2-40B4-BE49-F238E27FC236}">
                <a16:creationId xmlns:a16="http://schemas.microsoft.com/office/drawing/2014/main" id="{800C50C9-5C39-6173-9F8E-36D9549BE142}"/>
              </a:ext>
            </a:extLst>
          </p:cNvPr>
          <p:cNvSpPr/>
          <p:nvPr/>
        </p:nvSpPr>
        <p:spPr>
          <a:xfrm>
            <a:off x="11003509" y="209269"/>
            <a:ext cx="1886804" cy="1961864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Flussdiagramm: Verbinder 24">
            <a:extLst>
              <a:ext uri="{FF2B5EF4-FFF2-40B4-BE49-F238E27FC236}">
                <a16:creationId xmlns:a16="http://schemas.microsoft.com/office/drawing/2014/main" id="{E872F865-FCD0-FB52-997B-387B07300C93}"/>
              </a:ext>
            </a:extLst>
          </p:cNvPr>
          <p:cNvSpPr/>
          <p:nvPr/>
        </p:nvSpPr>
        <p:spPr>
          <a:xfrm>
            <a:off x="11685899" y="1591105"/>
            <a:ext cx="1296537" cy="1269241"/>
          </a:xfrm>
          <a:prstGeom prst="flowChartConnector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6" name="Flussdiagramm: Verbinder 25">
            <a:extLst>
              <a:ext uri="{FF2B5EF4-FFF2-40B4-BE49-F238E27FC236}">
                <a16:creationId xmlns:a16="http://schemas.microsoft.com/office/drawing/2014/main" id="{D8CA1093-A043-DB99-C990-C4A9BC121341}"/>
              </a:ext>
            </a:extLst>
          </p:cNvPr>
          <p:cNvSpPr/>
          <p:nvPr/>
        </p:nvSpPr>
        <p:spPr>
          <a:xfrm>
            <a:off x="11216183" y="2625494"/>
            <a:ext cx="1386951" cy="1372161"/>
          </a:xfrm>
          <a:prstGeom prst="flowChartConnector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Flussdiagramm: Verbinder 26">
            <a:extLst>
              <a:ext uri="{FF2B5EF4-FFF2-40B4-BE49-F238E27FC236}">
                <a16:creationId xmlns:a16="http://schemas.microsoft.com/office/drawing/2014/main" id="{53DDACEE-EFDB-0AA8-F8EF-1D01B6AA45A1}"/>
              </a:ext>
            </a:extLst>
          </p:cNvPr>
          <p:cNvSpPr/>
          <p:nvPr/>
        </p:nvSpPr>
        <p:spPr>
          <a:xfrm>
            <a:off x="12040733" y="3552969"/>
            <a:ext cx="1296537" cy="1269241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Flussdiagramm: Verbinder 27">
            <a:extLst>
              <a:ext uri="{FF2B5EF4-FFF2-40B4-BE49-F238E27FC236}">
                <a16:creationId xmlns:a16="http://schemas.microsoft.com/office/drawing/2014/main" id="{C0BF30B8-9118-C61A-4DDE-6581D6D22273}"/>
              </a:ext>
            </a:extLst>
          </p:cNvPr>
          <p:cNvSpPr/>
          <p:nvPr/>
        </p:nvSpPr>
        <p:spPr>
          <a:xfrm>
            <a:off x="11306597" y="4226830"/>
            <a:ext cx="1296537" cy="1269241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9" name="Flussdiagramm: Verbinder 28">
            <a:extLst>
              <a:ext uri="{FF2B5EF4-FFF2-40B4-BE49-F238E27FC236}">
                <a16:creationId xmlns:a16="http://schemas.microsoft.com/office/drawing/2014/main" id="{E6F271B3-24ED-1931-F19C-0583716584D3}"/>
              </a:ext>
            </a:extLst>
          </p:cNvPr>
          <p:cNvSpPr/>
          <p:nvPr/>
        </p:nvSpPr>
        <p:spPr>
          <a:xfrm>
            <a:off x="10654921" y="5217709"/>
            <a:ext cx="2101759" cy="2051719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0" name="Flussdiagramm: Verbinder 29">
            <a:extLst>
              <a:ext uri="{FF2B5EF4-FFF2-40B4-BE49-F238E27FC236}">
                <a16:creationId xmlns:a16="http://schemas.microsoft.com/office/drawing/2014/main" id="{A50BA09A-9027-6C1E-332B-8CCE540CD23B}"/>
              </a:ext>
            </a:extLst>
          </p:cNvPr>
          <p:cNvSpPr/>
          <p:nvPr/>
        </p:nvSpPr>
        <p:spPr>
          <a:xfrm>
            <a:off x="9785447" y="6333707"/>
            <a:ext cx="1296537" cy="1269241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1" name="Flussdiagramm: Verbinder 30">
            <a:extLst>
              <a:ext uri="{FF2B5EF4-FFF2-40B4-BE49-F238E27FC236}">
                <a16:creationId xmlns:a16="http://schemas.microsoft.com/office/drawing/2014/main" id="{4F27C414-7D69-40E2-2C7D-57279BBC7917}"/>
              </a:ext>
            </a:extLst>
          </p:cNvPr>
          <p:cNvSpPr/>
          <p:nvPr/>
        </p:nvSpPr>
        <p:spPr>
          <a:xfrm>
            <a:off x="8614868" y="6612070"/>
            <a:ext cx="1296537" cy="1269241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2" name="Flussdiagramm: Verbinder 31">
            <a:extLst>
              <a:ext uri="{FF2B5EF4-FFF2-40B4-BE49-F238E27FC236}">
                <a16:creationId xmlns:a16="http://schemas.microsoft.com/office/drawing/2014/main" id="{36BF925D-3A4D-C2AF-1148-2653715CE515}"/>
              </a:ext>
            </a:extLst>
          </p:cNvPr>
          <p:cNvSpPr/>
          <p:nvPr/>
        </p:nvSpPr>
        <p:spPr>
          <a:xfrm>
            <a:off x="7535274" y="6422424"/>
            <a:ext cx="1296537" cy="1269241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3" name="Flussdiagramm: Verbinder 32">
            <a:extLst>
              <a:ext uri="{FF2B5EF4-FFF2-40B4-BE49-F238E27FC236}">
                <a16:creationId xmlns:a16="http://schemas.microsoft.com/office/drawing/2014/main" id="{43822EC7-8E05-3B79-9DC4-C042AB64BAF4}"/>
              </a:ext>
            </a:extLst>
          </p:cNvPr>
          <p:cNvSpPr/>
          <p:nvPr/>
        </p:nvSpPr>
        <p:spPr>
          <a:xfrm>
            <a:off x="6575100" y="6333707"/>
            <a:ext cx="1069927" cy="1039230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4" name="Flussdiagramm: Verbinder 33">
            <a:extLst>
              <a:ext uri="{FF2B5EF4-FFF2-40B4-BE49-F238E27FC236}">
                <a16:creationId xmlns:a16="http://schemas.microsoft.com/office/drawing/2014/main" id="{35232E22-F03D-5AF1-39F5-80A453DDA984}"/>
              </a:ext>
            </a:extLst>
          </p:cNvPr>
          <p:cNvSpPr/>
          <p:nvPr/>
        </p:nvSpPr>
        <p:spPr>
          <a:xfrm>
            <a:off x="5561465" y="6559465"/>
            <a:ext cx="1296537" cy="1269241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5" name="Flussdiagramm: Verbinder 34">
            <a:extLst>
              <a:ext uri="{FF2B5EF4-FFF2-40B4-BE49-F238E27FC236}">
                <a16:creationId xmlns:a16="http://schemas.microsoft.com/office/drawing/2014/main" id="{822BCCE9-A937-D857-53BE-70EF9D5A894E}"/>
              </a:ext>
            </a:extLst>
          </p:cNvPr>
          <p:cNvSpPr/>
          <p:nvPr/>
        </p:nvSpPr>
        <p:spPr>
          <a:xfrm>
            <a:off x="4121071" y="6333707"/>
            <a:ext cx="1661904" cy="1651535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6" name="Flussdiagramm: Verbinder 35">
            <a:extLst>
              <a:ext uri="{FF2B5EF4-FFF2-40B4-BE49-F238E27FC236}">
                <a16:creationId xmlns:a16="http://schemas.microsoft.com/office/drawing/2014/main" id="{33F63E68-E396-BE78-F60F-950B83EFFB4E}"/>
              </a:ext>
            </a:extLst>
          </p:cNvPr>
          <p:cNvSpPr/>
          <p:nvPr/>
        </p:nvSpPr>
        <p:spPr>
          <a:xfrm>
            <a:off x="1780757" y="6461652"/>
            <a:ext cx="1296537" cy="1269241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7" name="Flussdiagramm: Verbinder 36">
            <a:extLst>
              <a:ext uri="{FF2B5EF4-FFF2-40B4-BE49-F238E27FC236}">
                <a16:creationId xmlns:a16="http://schemas.microsoft.com/office/drawing/2014/main" id="{09A4E783-F226-FDCB-0E55-3E4A9EFDB2EF}"/>
              </a:ext>
            </a:extLst>
          </p:cNvPr>
          <p:cNvSpPr/>
          <p:nvPr/>
        </p:nvSpPr>
        <p:spPr>
          <a:xfrm>
            <a:off x="2683196" y="6680579"/>
            <a:ext cx="1296537" cy="1269241"/>
          </a:xfrm>
          <a:prstGeom prst="flowChartConnector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8" name="Flussdiagramm: Verbinder 37">
            <a:extLst>
              <a:ext uri="{FF2B5EF4-FFF2-40B4-BE49-F238E27FC236}">
                <a16:creationId xmlns:a16="http://schemas.microsoft.com/office/drawing/2014/main" id="{8A5A1724-5ED5-9C4F-9B57-F6444385FE97}"/>
              </a:ext>
            </a:extLst>
          </p:cNvPr>
          <p:cNvSpPr/>
          <p:nvPr/>
        </p:nvSpPr>
        <p:spPr>
          <a:xfrm>
            <a:off x="3350533" y="6671439"/>
            <a:ext cx="1296537" cy="1269241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5B012B24-F2D8-A06C-6966-2DAE782D2351}"/>
              </a:ext>
            </a:extLst>
          </p:cNvPr>
          <p:cNvSpPr txBox="1"/>
          <p:nvPr/>
        </p:nvSpPr>
        <p:spPr>
          <a:xfrm>
            <a:off x="4138267" y="2619310"/>
            <a:ext cx="45108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u="sng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Danke für Ihre Aufmerksamkeit</a:t>
            </a:r>
            <a:endParaRPr lang="de-AT" sz="4800" b="1" u="sng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25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0FDAB629-B8C7-43CB-9BE7-7FC3D3C13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79738"/>
            <a:ext cx="9144000" cy="1655762"/>
          </a:xfrm>
        </p:spPr>
        <p:txBody>
          <a:bodyPr/>
          <a:lstStyle/>
          <a:p>
            <a:r>
              <a:rPr lang="de-AT" sz="3200" dirty="0"/>
              <a:t>Von: Julia Bergemann 3M</a:t>
            </a:r>
          </a:p>
          <a:p>
            <a:r>
              <a:rPr lang="de-AT" sz="2800" dirty="0"/>
              <a:t>2024</a:t>
            </a:r>
          </a:p>
          <a:p>
            <a:r>
              <a:rPr lang="de-AT" dirty="0"/>
              <a:t>Zusammenarbeit von TEDE, GZ und INF</a:t>
            </a:r>
          </a:p>
          <a:p>
            <a:endParaRPr lang="de-AT" dirty="0"/>
          </a:p>
        </p:txBody>
      </p:sp>
      <p:sp>
        <p:nvSpPr>
          <p:cNvPr id="6" name="Rechteck: obere Ecken, eine abgerundet, eine abgeschnitten 5">
            <a:extLst>
              <a:ext uri="{FF2B5EF4-FFF2-40B4-BE49-F238E27FC236}">
                <a16:creationId xmlns:a16="http://schemas.microsoft.com/office/drawing/2014/main" id="{FBFFE1D7-F583-43E4-B8A7-4DC5E09B278C}"/>
              </a:ext>
            </a:extLst>
          </p:cNvPr>
          <p:cNvSpPr/>
          <p:nvPr/>
        </p:nvSpPr>
        <p:spPr>
          <a:xfrm>
            <a:off x="-565150" y="-151120"/>
            <a:ext cx="11993562" cy="7009120"/>
          </a:xfrm>
          <a:prstGeom prst="snip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Rechteck: obere Ecken, eine abgerundet, eine abgeschnitten 6">
            <a:extLst>
              <a:ext uri="{FF2B5EF4-FFF2-40B4-BE49-F238E27FC236}">
                <a16:creationId xmlns:a16="http://schemas.microsoft.com/office/drawing/2014/main" id="{CD03E0CF-83CF-497E-B254-FB524C77200A}"/>
              </a:ext>
            </a:extLst>
          </p:cNvPr>
          <p:cNvSpPr/>
          <p:nvPr/>
        </p:nvSpPr>
        <p:spPr>
          <a:xfrm>
            <a:off x="-196850" y="-177800"/>
            <a:ext cx="2933700" cy="7035800"/>
          </a:xfrm>
          <a:prstGeom prst="snip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: obere Ecken, eine abgerundet, eine abgeschnitten 7">
            <a:extLst>
              <a:ext uri="{FF2B5EF4-FFF2-40B4-BE49-F238E27FC236}">
                <a16:creationId xmlns:a16="http://schemas.microsoft.com/office/drawing/2014/main" id="{065184CD-BA68-4C71-BCBF-D202DADE21EB}"/>
              </a:ext>
            </a:extLst>
          </p:cNvPr>
          <p:cNvSpPr/>
          <p:nvPr/>
        </p:nvSpPr>
        <p:spPr>
          <a:xfrm>
            <a:off x="-342900" y="-177800"/>
            <a:ext cx="2857500" cy="7035800"/>
          </a:xfrm>
          <a:prstGeom prst="snip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40472A2D-1E03-4BF9-B657-1DFF5DB21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4175" y="-118854"/>
            <a:ext cx="9144000" cy="2387600"/>
          </a:xfrm>
        </p:spPr>
        <p:txBody>
          <a:bodyPr/>
          <a:lstStyle/>
          <a:p>
            <a:r>
              <a:rPr lang="de-AT" dirty="0"/>
              <a:t>3M Medienprojekt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ED5929D-4978-4DC8-A0EA-20D9D87D7358}"/>
              </a:ext>
            </a:extLst>
          </p:cNvPr>
          <p:cNvSpPr txBox="1"/>
          <p:nvPr/>
        </p:nvSpPr>
        <p:spPr>
          <a:xfrm>
            <a:off x="3987800" y="3429000"/>
            <a:ext cx="551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b="1" u="sng" dirty="0">
                <a:highlight>
                  <a:srgbClr val="C0C0C0"/>
                </a:highlight>
              </a:rPr>
              <a:t>1. Vorplanung/ Erklärung</a:t>
            </a:r>
          </a:p>
        </p:txBody>
      </p:sp>
      <p:sp>
        <p:nvSpPr>
          <p:cNvPr id="9" name="Rechteck: eine Ecke abgeschnitten 8">
            <a:extLst>
              <a:ext uri="{FF2B5EF4-FFF2-40B4-BE49-F238E27FC236}">
                <a16:creationId xmlns:a16="http://schemas.microsoft.com/office/drawing/2014/main" id="{85AFE499-2218-47DD-9BEA-CAA9BD266773}"/>
              </a:ext>
            </a:extLst>
          </p:cNvPr>
          <p:cNvSpPr/>
          <p:nvPr/>
        </p:nvSpPr>
        <p:spPr>
          <a:xfrm>
            <a:off x="-565150" y="-177800"/>
            <a:ext cx="2857500" cy="7035800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28887E6-CFE3-454D-AFC3-BDD9C2ED2097}"/>
              </a:ext>
            </a:extLst>
          </p:cNvPr>
          <p:cNvSpPr txBox="1"/>
          <p:nvPr/>
        </p:nvSpPr>
        <p:spPr>
          <a:xfrm>
            <a:off x="11077575" y="1003756"/>
            <a:ext cx="4159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de-AT" sz="32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2791F37-F376-4C9C-A05A-F34404829B7E}"/>
              </a:ext>
            </a:extLst>
          </p:cNvPr>
          <p:cNvSpPr txBox="1"/>
          <p:nvPr/>
        </p:nvSpPr>
        <p:spPr>
          <a:xfrm>
            <a:off x="2457450" y="1034534"/>
            <a:ext cx="3460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de-AT" sz="28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A9B7DC2-3394-4EBF-8A89-21CC6B569F0D}"/>
              </a:ext>
            </a:extLst>
          </p:cNvPr>
          <p:cNvSpPr txBox="1"/>
          <p:nvPr/>
        </p:nvSpPr>
        <p:spPr>
          <a:xfrm>
            <a:off x="2217738" y="1034534"/>
            <a:ext cx="3460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de-AT" sz="280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4288365-F62E-4E27-AEF2-A5F5701E6A18}"/>
              </a:ext>
            </a:extLst>
          </p:cNvPr>
          <p:cNvSpPr txBox="1"/>
          <p:nvPr/>
        </p:nvSpPr>
        <p:spPr>
          <a:xfrm>
            <a:off x="1938338" y="1034534"/>
            <a:ext cx="3460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1464990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obere Ecken, eine abgerundet, eine abgeschnitten 5">
            <a:extLst>
              <a:ext uri="{FF2B5EF4-FFF2-40B4-BE49-F238E27FC236}">
                <a16:creationId xmlns:a16="http://schemas.microsoft.com/office/drawing/2014/main" id="{FBFFE1D7-F583-43E4-B8A7-4DC5E09B278C}"/>
              </a:ext>
            </a:extLst>
          </p:cNvPr>
          <p:cNvSpPr/>
          <p:nvPr/>
        </p:nvSpPr>
        <p:spPr>
          <a:xfrm>
            <a:off x="-565150" y="-177800"/>
            <a:ext cx="4349750" cy="7035800"/>
          </a:xfrm>
          <a:prstGeom prst="snip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Rechteck: obere Ecken, eine abgerundet, eine abgeschnitten 6">
            <a:extLst>
              <a:ext uri="{FF2B5EF4-FFF2-40B4-BE49-F238E27FC236}">
                <a16:creationId xmlns:a16="http://schemas.microsoft.com/office/drawing/2014/main" id="{CD03E0CF-83CF-497E-B254-FB524C77200A}"/>
              </a:ext>
            </a:extLst>
          </p:cNvPr>
          <p:cNvSpPr/>
          <p:nvPr/>
        </p:nvSpPr>
        <p:spPr>
          <a:xfrm>
            <a:off x="-196849" y="-177800"/>
            <a:ext cx="2971800" cy="7035800"/>
          </a:xfrm>
          <a:prstGeom prst="snip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: obere Ecken, eine abgerundet, eine abgeschnitten 7">
            <a:extLst>
              <a:ext uri="{FF2B5EF4-FFF2-40B4-BE49-F238E27FC236}">
                <a16:creationId xmlns:a16="http://schemas.microsoft.com/office/drawing/2014/main" id="{065184CD-BA68-4C71-BCBF-D202DADE21EB}"/>
              </a:ext>
            </a:extLst>
          </p:cNvPr>
          <p:cNvSpPr/>
          <p:nvPr/>
        </p:nvSpPr>
        <p:spPr>
          <a:xfrm>
            <a:off x="-390525" y="-177800"/>
            <a:ext cx="2857500" cy="7035800"/>
          </a:xfrm>
          <a:prstGeom prst="snip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ED5929D-4978-4DC8-A0EA-20D9D87D7358}"/>
              </a:ext>
            </a:extLst>
          </p:cNvPr>
          <p:cNvSpPr txBox="1"/>
          <p:nvPr/>
        </p:nvSpPr>
        <p:spPr>
          <a:xfrm>
            <a:off x="3340100" y="870634"/>
            <a:ext cx="551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b="1" u="sng" dirty="0">
                <a:highlight>
                  <a:srgbClr val="C0C0C0"/>
                </a:highlight>
              </a:rPr>
              <a:t>1. Vorplanung/ Erklärung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B1FC182-30CA-43D0-88A9-723C3F05B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641" y="1790700"/>
            <a:ext cx="6670517" cy="3752166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47264044-8C15-480D-B840-FD08E66E0E82}"/>
              </a:ext>
            </a:extLst>
          </p:cNvPr>
          <p:cNvSpPr txBox="1"/>
          <p:nvPr/>
        </p:nvSpPr>
        <p:spPr>
          <a:xfrm>
            <a:off x="4203700" y="5473005"/>
            <a:ext cx="734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>
                <a:solidFill>
                  <a:schemeClr val="accent4">
                    <a:lumMod val="75000"/>
                  </a:schemeClr>
                </a:solidFill>
              </a:rPr>
              <a:t>Uns wurde Anfangs erklärt was genau wir machen und wie wir unser Projekt gestallten werden</a:t>
            </a:r>
            <a:r>
              <a:rPr lang="de-AT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5" name="Rechteck: eine Ecke abgeschnitten 14">
            <a:extLst>
              <a:ext uri="{FF2B5EF4-FFF2-40B4-BE49-F238E27FC236}">
                <a16:creationId xmlns:a16="http://schemas.microsoft.com/office/drawing/2014/main" id="{9CB44234-1F42-402C-8DA5-62D9E2C088B2}"/>
              </a:ext>
            </a:extLst>
          </p:cNvPr>
          <p:cNvSpPr/>
          <p:nvPr/>
        </p:nvSpPr>
        <p:spPr>
          <a:xfrm>
            <a:off x="-569913" y="-177800"/>
            <a:ext cx="2857500" cy="7035800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A5B0EDA-3E01-4E4E-A92D-9B84089BFBC6}"/>
              </a:ext>
            </a:extLst>
          </p:cNvPr>
          <p:cNvSpPr txBox="1"/>
          <p:nvPr/>
        </p:nvSpPr>
        <p:spPr>
          <a:xfrm>
            <a:off x="2514600" y="647700"/>
            <a:ext cx="222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4C5DD81-75C0-4B6E-AA7A-FFF74DC59289}"/>
              </a:ext>
            </a:extLst>
          </p:cNvPr>
          <p:cNvSpPr txBox="1"/>
          <p:nvPr/>
        </p:nvSpPr>
        <p:spPr>
          <a:xfrm>
            <a:off x="2195513" y="647700"/>
            <a:ext cx="184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9ABCA0C-F781-4C00-881B-C0C7BB8DFCDA}"/>
              </a:ext>
            </a:extLst>
          </p:cNvPr>
          <p:cNvSpPr txBox="1"/>
          <p:nvPr/>
        </p:nvSpPr>
        <p:spPr>
          <a:xfrm>
            <a:off x="1857376" y="647700"/>
            <a:ext cx="184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94718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00">
        <p159:morph option="byObject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obere Ecken, eine abgerundet, eine abgeschnitten 5">
            <a:extLst>
              <a:ext uri="{FF2B5EF4-FFF2-40B4-BE49-F238E27FC236}">
                <a16:creationId xmlns:a16="http://schemas.microsoft.com/office/drawing/2014/main" id="{FBFFE1D7-F583-43E4-B8A7-4DC5E09B278C}"/>
              </a:ext>
            </a:extLst>
          </p:cNvPr>
          <p:cNvSpPr/>
          <p:nvPr/>
        </p:nvSpPr>
        <p:spPr>
          <a:xfrm>
            <a:off x="-565150" y="-177800"/>
            <a:ext cx="3905250" cy="7035800"/>
          </a:xfrm>
          <a:prstGeom prst="snipRoundRect">
            <a:avLst>
              <a:gd name="adj1" fmla="val 16667"/>
              <a:gd name="adj2" fmla="val 1649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Rechteck: obere Ecken, eine abgerundet, eine abgeschnitten 6">
            <a:extLst>
              <a:ext uri="{FF2B5EF4-FFF2-40B4-BE49-F238E27FC236}">
                <a16:creationId xmlns:a16="http://schemas.microsoft.com/office/drawing/2014/main" id="{CD03E0CF-83CF-497E-B254-FB524C77200A}"/>
              </a:ext>
            </a:extLst>
          </p:cNvPr>
          <p:cNvSpPr/>
          <p:nvPr/>
        </p:nvSpPr>
        <p:spPr>
          <a:xfrm>
            <a:off x="-514350" y="-177800"/>
            <a:ext cx="12706350" cy="7035800"/>
          </a:xfrm>
          <a:prstGeom prst="snip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8" name="Rechteck: obere Ecken, eine abgerundet, eine abgeschnitten 7">
            <a:extLst>
              <a:ext uri="{FF2B5EF4-FFF2-40B4-BE49-F238E27FC236}">
                <a16:creationId xmlns:a16="http://schemas.microsoft.com/office/drawing/2014/main" id="{065184CD-BA68-4C71-BCBF-D202DADE21EB}"/>
              </a:ext>
            </a:extLst>
          </p:cNvPr>
          <p:cNvSpPr/>
          <p:nvPr/>
        </p:nvSpPr>
        <p:spPr>
          <a:xfrm>
            <a:off x="-342900" y="-177800"/>
            <a:ext cx="2857500" cy="7035800"/>
          </a:xfrm>
          <a:prstGeom prst="snip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: eine Ecke abgeschnitten 9">
            <a:extLst>
              <a:ext uri="{FF2B5EF4-FFF2-40B4-BE49-F238E27FC236}">
                <a16:creationId xmlns:a16="http://schemas.microsoft.com/office/drawing/2014/main" id="{5A65FA32-F76C-44B4-A82E-0DD263495E15}"/>
              </a:ext>
            </a:extLst>
          </p:cNvPr>
          <p:cNvSpPr/>
          <p:nvPr/>
        </p:nvSpPr>
        <p:spPr>
          <a:xfrm>
            <a:off x="-514350" y="-177800"/>
            <a:ext cx="2857500" cy="7035800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EDF5A93-FD01-47FF-9479-D2AE50A9F3B5}"/>
              </a:ext>
            </a:extLst>
          </p:cNvPr>
          <p:cNvSpPr txBox="1"/>
          <p:nvPr/>
        </p:nvSpPr>
        <p:spPr>
          <a:xfrm>
            <a:off x="11645900" y="1168400"/>
            <a:ext cx="44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2E01B90-6675-4499-8E4F-02D665F83913}"/>
              </a:ext>
            </a:extLst>
          </p:cNvPr>
          <p:cNvSpPr txBox="1"/>
          <p:nvPr/>
        </p:nvSpPr>
        <p:spPr>
          <a:xfrm>
            <a:off x="2225675" y="645180"/>
            <a:ext cx="31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3E711D4-C6E5-4918-BF27-903AF872CB1D}"/>
              </a:ext>
            </a:extLst>
          </p:cNvPr>
          <p:cNvSpPr txBox="1"/>
          <p:nvPr/>
        </p:nvSpPr>
        <p:spPr>
          <a:xfrm>
            <a:off x="1927225" y="645180"/>
            <a:ext cx="31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5F67D97-C628-F5B5-3421-4CDE76E5839F}"/>
              </a:ext>
            </a:extLst>
          </p:cNvPr>
          <p:cNvSpPr txBox="1"/>
          <p:nvPr/>
        </p:nvSpPr>
        <p:spPr>
          <a:xfrm>
            <a:off x="5838824" y="2693769"/>
            <a:ext cx="2390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2. Planen </a:t>
            </a:r>
            <a:endParaRPr lang="de-AT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11466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obere Ecken, eine abgerundet, eine abgeschnitten 5">
            <a:extLst>
              <a:ext uri="{FF2B5EF4-FFF2-40B4-BE49-F238E27FC236}">
                <a16:creationId xmlns:a16="http://schemas.microsoft.com/office/drawing/2014/main" id="{FBFFE1D7-F583-43E4-B8A7-4DC5E09B278C}"/>
              </a:ext>
            </a:extLst>
          </p:cNvPr>
          <p:cNvSpPr/>
          <p:nvPr/>
        </p:nvSpPr>
        <p:spPr>
          <a:xfrm>
            <a:off x="-565150" y="-177800"/>
            <a:ext cx="3905250" cy="7035800"/>
          </a:xfrm>
          <a:prstGeom prst="snipRoundRect">
            <a:avLst>
              <a:gd name="adj1" fmla="val 16667"/>
              <a:gd name="adj2" fmla="val 1649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Rechteck: obere Ecken, eine abgerundet, eine abgeschnitten 6">
            <a:extLst>
              <a:ext uri="{FF2B5EF4-FFF2-40B4-BE49-F238E27FC236}">
                <a16:creationId xmlns:a16="http://schemas.microsoft.com/office/drawing/2014/main" id="{CD03E0CF-83CF-497E-B254-FB524C77200A}"/>
              </a:ext>
            </a:extLst>
          </p:cNvPr>
          <p:cNvSpPr/>
          <p:nvPr/>
        </p:nvSpPr>
        <p:spPr>
          <a:xfrm>
            <a:off x="-526339" y="-177800"/>
            <a:ext cx="3556142" cy="7035800"/>
          </a:xfrm>
          <a:prstGeom prst="snip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8" name="Rechteck: obere Ecken, eine abgerundet, eine abgeschnitten 7">
            <a:extLst>
              <a:ext uri="{FF2B5EF4-FFF2-40B4-BE49-F238E27FC236}">
                <a16:creationId xmlns:a16="http://schemas.microsoft.com/office/drawing/2014/main" id="{065184CD-BA68-4C71-BCBF-D202DADE21EB}"/>
              </a:ext>
            </a:extLst>
          </p:cNvPr>
          <p:cNvSpPr/>
          <p:nvPr/>
        </p:nvSpPr>
        <p:spPr>
          <a:xfrm>
            <a:off x="-342900" y="-177800"/>
            <a:ext cx="3058804" cy="7035800"/>
          </a:xfrm>
          <a:prstGeom prst="snip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: eine Ecke abgeschnitten 9">
            <a:extLst>
              <a:ext uri="{FF2B5EF4-FFF2-40B4-BE49-F238E27FC236}">
                <a16:creationId xmlns:a16="http://schemas.microsoft.com/office/drawing/2014/main" id="{5A65FA32-F76C-44B4-A82E-0DD263495E15}"/>
              </a:ext>
            </a:extLst>
          </p:cNvPr>
          <p:cNvSpPr/>
          <p:nvPr/>
        </p:nvSpPr>
        <p:spPr>
          <a:xfrm>
            <a:off x="-514350" y="-177800"/>
            <a:ext cx="2857500" cy="7035800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2E01B90-6675-4499-8E4F-02D665F83913}"/>
              </a:ext>
            </a:extLst>
          </p:cNvPr>
          <p:cNvSpPr txBox="1"/>
          <p:nvPr/>
        </p:nvSpPr>
        <p:spPr>
          <a:xfrm>
            <a:off x="2225675" y="645180"/>
            <a:ext cx="31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3E711D4-C6E5-4918-BF27-903AF872CB1D}"/>
              </a:ext>
            </a:extLst>
          </p:cNvPr>
          <p:cNvSpPr txBox="1"/>
          <p:nvPr/>
        </p:nvSpPr>
        <p:spPr>
          <a:xfrm>
            <a:off x="1927225" y="645180"/>
            <a:ext cx="31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5F67D97-C628-F5B5-3421-4CDE76E5839F}"/>
              </a:ext>
            </a:extLst>
          </p:cNvPr>
          <p:cNvSpPr txBox="1"/>
          <p:nvPr/>
        </p:nvSpPr>
        <p:spPr>
          <a:xfrm>
            <a:off x="2641600" y="645180"/>
            <a:ext cx="4111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2. Planen </a:t>
            </a:r>
            <a:endParaRPr lang="de-AT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8AED39B-BB61-484D-A287-083354D92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550" y="1291511"/>
            <a:ext cx="5091655" cy="382018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B5BFD16A-5850-46B7-AFA3-6A8568C87FA3}"/>
              </a:ext>
            </a:extLst>
          </p:cNvPr>
          <p:cNvSpPr txBox="1"/>
          <p:nvPr/>
        </p:nvSpPr>
        <p:spPr>
          <a:xfrm>
            <a:off x="8609163" y="1291511"/>
            <a:ext cx="37147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>
                <a:solidFill>
                  <a:schemeClr val="accent5">
                    <a:lumMod val="50000"/>
                  </a:schemeClr>
                </a:solidFill>
              </a:rPr>
              <a:t>Wir sollten dann eine bestimmte Ecke im Schulgebäude aussuchen um diese dann aus Karton zu Bauen und neu einzurichten.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E46B13A-9FFD-44FB-B987-813E5C39E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592" y="1300452"/>
            <a:ext cx="5079738" cy="3811239"/>
          </a:xfrm>
          <a:prstGeom prst="rect">
            <a:avLst/>
          </a:prstGeom>
        </p:spPr>
      </p:pic>
      <p:pic>
        <p:nvPicPr>
          <p:cNvPr id="3" name="Grafik 2" descr="Ein Bild, das Kleidung, Im Haus, Person, Mobiliar enthält.">
            <a:extLst>
              <a:ext uri="{FF2B5EF4-FFF2-40B4-BE49-F238E27FC236}">
                <a16:creationId xmlns:a16="http://schemas.microsoft.com/office/drawing/2014/main" id="{D7028AF7-3514-C2D3-E4CA-FC185389F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961" y="1291511"/>
            <a:ext cx="5123244" cy="384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03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5000">
        <p159:morph option="byObjec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obere Ecken, eine abgerundet, eine abgeschnitten 5">
            <a:extLst>
              <a:ext uri="{FF2B5EF4-FFF2-40B4-BE49-F238E27FC236}">
                <a16:creationId xmlns:a16="http://schemas.microsoft.com/office/drawing/2014/main" id="{FBFFE1D7-F583-43E4-B8A7-4DC5E09B278C}"/>
              </a:ext>
            </a:extLst>
          </p:cNvPr>
          <p:cNvSpPr/>
          <p:nvPr/>
        </p:nvSpPr>
        <p:spPr>
          <a:xfrm>
            <a:off x="-565150" y="-177800"/>
            <a:ext cx="3905250" cy="7035800"/>
          </a:xfrm>
          <a:prstGeom prst="snipRoundRect">
            <a:avLst>
              <a:gd name="adj1" fmla="val 16667"/>
              <a:gd name="adj2" fmla="val 1649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Rechteck: obere Ecken, eine abgerundet, eine abgeschnitten 6">
            <a:extLst>
              <a:ext uri="{FF2B5EF4-FFF2-40B4-BE49-F238E27FC236}">
                <a16:creationId xmlns:a16="http://schemas.microsoft.com/office/drawing/2014/main" id="{CD03E0CF-83CF-497E-B254-FB524C77200A}"/>
              </a:ext>
            </a:extLst>
          </p:cNvPr>
          <p:cNvSpPr/>
          <p:nvPr/>
        </p:nvSpPr>
        <p:spPr>
          <a:xfrm>
            <a:off x="-526339" y="-177800"/>
            <a:ext cx="3556142" cy="7035800"/>
          </a:xfrm>
          <a:prstGeom prst="snip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8" name="Rechteck: obere Ecken, eine abgerundet, eine abgeschnitten 7">
            <a:extLst>
              <a:ext uri="{FF2B5EF4-FFF2-40B4-BE49-F238E27FC236}">
                <a16:creationId xmlns:a16="http://schemas.microsoft.com/office/drawing/2014/main" id="{065184CD-BA68-4C71-BCBF-D202DADE21EB}"/>
              </a:ext>
            </a:extLst>
          </p:cNvPr>
          <p:cNvSpPr/>
          <p:nvPr/>
        </p:nvSpPr>
        <p:spPr>
          <a:xfrm>
            <a:off x="-342900" y="-177800"/>
            <a:ext cx="12534900" cy="7035800"/>
          </a:xfrm>
          <a:prstGeom prst="snip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: eine Ecke abgeschnitten 9">
            <a:extLst>
              <a:ext uri="{FF2B5EF4-FFF2-40B4-BE49-F238E27FC236}">
                <a16:creationId xmlns:a16="http://schemas.microsoft.com/office/drawing/2014/main" id="{5A65FA32-F76C-44B4-A82E-0DD263495E15}"/>
              </a:ext>
            </a:extLst>
          </p:cNvPr>
          <p:cNvSpPr/>
          <p:nvPr/>
        </p:nvSpPr>
        <p:spPr>
          <a:xfrm>
            <a:off x="-514350" y="-177800"/>
            <a:ext cx="2857500" cy="7035800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2E01B90-6675-4499-8E4F-02D665F83913}"/>
              </a:ext>
            </a:extLst>
          </p:cNvPr>
          <p:cNvSpPr txBox="1"/>
          <p:nvPr/>
        </p:nvSpPr>
        <p:spPr>
          <a:xfrm>
            <a:off x="11880850" y="876012"/>
            <a:ext cx="31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3E711D4-C6E5-4918-BF27-903AF872CB1D}"/>
              </a:ext>
            </a:extLst>
          </p:cNvPr>
          <p:cNvSpPr txBox="1"/>
          <p:nvPr/>
        </p:nvSpPr>
        <p:spPr>
          <a:xfrm>
            <a:off x="1927225" y="645180"/>
            <a:ext cx="31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F82FC45-D9FB-6594-6496-B00323598662}"/>
              </a:ext>
            </a:extLst>
          </p:cNvPr>
          <p:cNvSpPr txBox="1"/>
          <p:nvPr/>
        </p:nvSpPr>
        <p:spPr>
          <a:xfrm>
            <a:off x="4817660" y="2680121"/>
            <a:ext cx="503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Amasis MT Pro Black" panose="02040A04050005020304" pitchFamily="18" charset="0"/>
              </a:rPr>
              <a:t>3. Designen / Bauen</a:t>
            </a:r>
            <a:endParaRPr lang="de-AT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875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500" advTm="5000">
        <p159:morph option="byObjec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obere Ecken, eine abgerundet, eine abgeschnitten 5">
            <a:extLst>
              <a:ext uri="{FF2B5EF4-FFF2-40B4-BE49-F238E27FC236}">
                <a16:creationId xmlns:a16="http://schemas.microsoft.com/office/drawing/2014/main" id="{FBFFE1D7-F583-43E4-B8A7-4DC5E09B278C}"/>
              </a:ext>
            </a:extLst>
          </p:cNvPr>
          <p:cNvSpPr/>
          <p:nvPr/>
        </p:nvSpPr>
        <p:spPr>
          <a:xfrm>
            <a:off x="-565150" y="-177800"/>
            <a:ext cx="3905250" cy="7035800"/>
          </a:xfrm>
          <a:prstGeom prst="snipRoundRect">
            <a:avLst>
              <a:gd name="adj1" fmla="val 16667"/>
              <a:gd name="adj2" fmla="val 1649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Rechteck: obere Ecken, eine abgerundet, eine abgeschnitten 6">
            <a:extLst>
              <a:ext uri="{FF2B5EF4-FFF2-40B4-BE49-F238E27FC236}">
                <a16:creationId xmlns:a16="http://schemas.microsoft.com/office/drawing/2014/main" id="{CD03E0CF-83CF-497E-B254-FB524C77200A}"/>
              </a:ext>
            </a:extLst>
          </p:cNvPr>
          <p:cNvSpPr/>
          <p:nvPr/>
        </p:nvSpPr>
        <p:spPr>
          <a:xfrm>
            <a:off x="-526339" y="-177800"/>
            <a:ext cx="3556142" cy="7035800"/>
          </a:xfrm>
          <a:prstGeom prst="snip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8" name="Rechteck: obere Ecken, eine abgerundet, eine abgeschnitten 7">
            <a:extLst>
              <a:ext uri="{FF2B5EF4-FFF2-40B4-BE49-F238E27FC236}">
                <a16:creationId xmlns:a16="http://schemas.microsoft.com/office/drawing/2014/main" id="{065184CD-BA68-4C71-BCBF-D202DADE21EB}"/>
              </a:ext>
            </a:extLst>
          </p:cNvPr>
          <p:cNvSpPr/>
          <p:nvPr/>
        </p:nvSpPr>
        <p:spPr>
          <a:xfrm>
            <a:off x="-342900" y="-177800"/>
            <a:ext cx="3072452" cy="7035800"/>
          </a:xfrm>
          <a:prstGeom prst="snip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: eine Ecke abgeschnitten 9">
            <a:extLst>
              <a:ext uri="{FF2B5EF4-FFF2-40B4-BE49-F238E27FC236}">
                <a16:creationId xmlns:a16="http://schemas.microsoft.com/office/drawing/2014/main" id="{5A65FA32-F76C-44B4-A82E-0DD263495E15}"/>
              </a:ext>
            </a:extLst>
          </p:cNvPr>
          <p:cNvSpPr/>
          <p:nvPr/>
        </p:nvSpPr>
        <p:spPr>
          <a:xfrm>
            <a:off x="-514350" y="-177800"/>
            <a:ext cx="2857500" cy="7035800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3E711D4-C6E5-4918-BF27-903AF872CB1D}"/>
              </a:ext>
            </a:extLst>
          </p:cNvPr>
          <p:cNvSpPr txBox="1"/>
          <p:nvPr/>
        </p:nvSpPr>
        <p:spPr>
          <a:xfrm>
            <a:off x="1927225" y="645180"/>
            <a:ext cx="31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F82FC45-D9FB-6594-6496-B00323598662}"/>
              </a:ext>
            </a:extLst>
          </p:cNvPr>
          <p:cNvSpPr txBox="1"/>
          <p:nvPr/>
        </p:nvSpPr>
        <p:spPr>
          <a:xfrm>
            <a:off x="2343150" y="621620"/>
            <a:ext cx="503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Amasis MT Pro Black" panose="02040A04050005020304" pitchFamily="18" charset="0"/>
              </a:rPr>
              <a:t>3. Designen / Bauen</a:t>
            </a:r>
            <a:endParaRPr lang="de-AT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  <a:latin typeface="Amasis MT Pro Black" panose="02040A04050005020304" pitchFamily="18" charset="0"/>
            </a:endParaRPr>
          </a:p>
        </p:txBody>
      </p:sp>
      <p:pic>
        <p:nvPicPr>
          <p:cNvPr id="11" name="Grafik 10" descr="Ein Bild, das Person, Kleidung, Text, Büroausstattung enthält.&#10;&#10;Automatisch generierte Beschreibung">
            <a:extLst>
              <a:ext uri="{FF2B5EF4-FFF2-40B4-BE49-F238E27FC236}">
                <a16:creationId xmlns:a16="http://schemas.microsoft.com/office/drawing/2014/main" id="{605C1A1B-0B09-5D49-529C-F12F1C3AD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990" y="1338899"/>
            <a:ext cx="4284474" cy="4180201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0377EE1-E67F-4040-A2E7-637D93416E33}"/>
              </a:ext>
            </a:extLst>
          </p:cNvPr>
          <p:cNvSpPr txBox="1"/>
          <p:nvPr/>
        </p:nvSpPr>
        <p:spPr>
          <a:xfrm>
            <a:off x="8218797" y="791570"/>
            <a:ext cx="399879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Nachdem wir unsere Ecke ausgesucht hatten und abgemessen hatten, fingen wir gleich an diese zu bauen und so zu designen wie wir diesen Bereich am liebsten nutzen würden.</a:t>
            </a:r>
            <a:endParaRPr lang="de-AT" sz="3600" dirty="0"/>
          </a:p>
        </p:txBody>
      </p:sp>
      <p:pic>
        <p:nvPicPr>
          <p:cNvPr id="16" name="Grafik 15" descr="Ein Bild, das Büroausstattung, Im Haus, Tisch, Zubehör enthält.&#10;&#10;Automatisch generierte Beschreibung">
            <a:extLst>
              <a:ext uri="{FF2B5EF4-FFF2-40B4-BE49-F238E27FC236}">
                <a16:creationId xmlns:a16="http://schemas.microsoft.com/office/drawing/2014/main" id="{AF1B725E-CDEA-C01D-0560-E22C267DC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248" y="1339167"/>
            <a:ext cx="4308472" cy="429324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9127257-E2A4-D6A9-D0C9-C8CB6A742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34122" y="1212408"/>
            <a:ext cx="4480730" cy="473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BD7E7EB-3E21-1050-77B5-500C9F2F2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482" y="1338899"/>
            <a:ext cx="4734862" cy="448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995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500" advTm="5000">
        <p159:morph option="byObjec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obere Ecken, eine abgerundet, eine abgeschnitten 5">
            <a:extLst>
              <a:ext uri="{FF2B5EF4-FFF2-40B4-BE49-F238E27FC236}">
                <a16:creationId xmlns:a16="http://schemas.microsoft.com/office/drawing/2014/main" id="{FBFFE1D7-F583-43E4-B8A7-4DC5E09B278C}"/>
              </a:ext>
            </a:extLst>
          </p:cNvPr>
          <p:cNvSpPr/>
          <p:nvPr/>
        </p:nvSpPr>
        <p:spPr>
          <a:xfrm>
            <a:off x="-565150" y="-177800"/>
            <a:ext cx="3905250" cy="7035800"/>
          </a:xfrm>
          <a:prstGeom prst="snipRoundRect">
            <a:avLst>
              <a:gd name="adj1" fmla="val 16667"/>
              <a:gd name="adj2" fmla="val 1649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Rechteck: obere Ecken, eine abgerundet, eine abgeschnitten 6">
            <a:extLst>
              <a:ext uri="{FF2B5EF4-FFF2-40B4-BE49-F238E27FC236}">
                <a16:creationId xmlns:a16="http://schemas.microsoft.com/office/drawing/2014/main" id="{CD03E0CF-83CF-497E-B254-FB524C77200A}"/>
              </a:ext>
            </a:extLst>
          </p:cNvPr>
          <p:cNvSpPr/>
          <p:nvPr/>
        </p:nvSpPr>
        <p:spPr>
          <a:xfrm>
            <a:off x="-526339" y="-177800"/>
            <a:ext cx="3556142" cy="7035800"/>
          </a:xfrm>
          <a:prstGeom prst="snip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8" name="Rechteck: obere Ecken, eine abgerundet, eine abgeschnitten 7">
            <a:extLst>
              <a:ext uri="{FF2B5EF4-FFF2-40B4-BE49-F238E27FC236}">
                <a16:creationId xmlns:a16="http://schemas.microsoft.com/office/drawing/2014/main" id="{065184CD-BA68-4C71-BCBF-D202DADE21EB}"/>
              </a:ext>
            </a:extLst>
          </p:cNvPr>
          <p:cNvSpPr/>
          <p:nvPr/>
        </p:nvSpPr>
        <p:spPr>
          <a:xfrm>
            <a:off x="-342900" y="-177800"/>
            <a:ext cx="3072452" cy="7035800"/>
          </a:xfrm>
          <a:prstGeom prst="snip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: eine Ecke abgeschnitten 9">
            <a:extLst>
              <a:ext uri="{FF2B5EF4-FFF2-40B4-BE49-F238E27FC236}">
                <a16:creationId xmlns:a16="http://schemas.microsoft.com/office/drawing/2014/main" id="{5A65FA32-F76C-44B4-A82E-0DD263495E15}"/>
              </a:ext>
            </a:extLst>
          </p:cNvPr>
          <p:cNvSpPr/>
          <p:nvPr/>
        </p:nvSpPr>
        <p:spPr>
          <a:xfrm>
            <a:off x="-514350" y="-177800"/>
            <a:ext cx="12706350" cy="7035800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3E711D4-C6E5-4918-BF27-903AF872CB1D}"/>
              </a:ext>
            </a:extLst>
          </p:cNvPr>
          <p:cNvSpPr txBox="1"/>
          <p:nvPr/>
        </p:nvSpPr>
        <p:spPr>
          <a:xfrm>
            <a:off x="11712670" y="1177443"/>
            <a:ext cx="311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366B831-927D-5271-01D0-09F26EC22E25}"/>
              </a:ext>
            </a:extLst>
          </p:cNvPr>
          <p:cNvSpPr txBox="1"/>
          <p:nvPr/>
        </p:nvSpPr>
        <p:spPr>
          <a:xfrm>
            <a:off x="3937853" y="2721114"/>
            <a:ext cx="2831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4. SketchUp</a:t>
            </a:r>
            <a:endParaRPr lang="de-AT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26303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500" advTm="5000">
        <p159:morph option="byObjec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obere Ecken, eine abgerundet, eine abgeschnitten 5">
            <a:extLst>
              <a:ext uri="{FF2B5EF4-FFF2-40B4-BE49-F238E27FC236}">
                <a16:creationId xmlns:a16="http://schemas.microsoft.com/office/drawing/2014/main" id="{FBFFE1D7-F583-43E4-B8A7-4DC5E09B278C}"/>
              </a:ext>
            </a:extLst>
          </p:cNvPr>
          <p:cNvSpPr/>
          <p:nvPr/>
        </p:nvSpPr>
        <p:spPr>
          <a:xfrm>
            <a:off x="-565150" y="-177800"/>
            <a:ext cx="3905250" cy="7035800"/>
          </a:xfrm>
          <a:prstGeom prst="snipRoundRect">
            <a:avLst>
              <a:gd name="adj1" fmla="val 16667"/>
              <a:gd name="adj2" fmla="val 1649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Rechteck: obere Ecken, eine abgerundet, eine abgeschnitten 6">
            <a:extLst>
              <a:ext uri="{FF2B5EF4-FFF2-40B4-BE49-F238E27FC236}">
                <a16:creationId xmlns:a16="http://schemas.microsoft.com/office/drawing/2014/main" id="{CD03E0CF-83CF-497E-B254-FB524C77200A}"/>
              </a:ext>
            </a:extLst>
          </p:cNvPr>
          <p:cNvSpPr/>
          <p:nvPr/>
        </p:nvSpPr>
        <p:spPr>
          <a:xfrm>
            <a:off x="-526339" y="-177800"/>
            <a:ext cx="3556142" cy="7035800"/>
          </a:xfrm>
          <a:prstGeom prst="snip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8" name="Rechteck: obere Ecken, eine abgerundet, eine abgeschnitten 7">
            <a:extLst>
              <a:ext uri="{FF2B5EF4-FFF2-40B4-BE49-F238E27FC236}">
                <a16:creationId xmlns:a16="http://schemas.microsoft.com/office/drawing/2014/main" id="{065184CD-BA68-4C71-BCBF-D202DADE21EB}"/>
              </a:ext>
            </a:extLst>
          </p:cNvPr>
          <p:cNvSpPr/>
          <p:nvPr/>
        </p:nvSpPr>
        <p:spPr>
          <a:xfrm>
            <a:off x="-342900" y="-177800"/>
            <a:ext cx="3072452" cy="7035800"/>
          </a:xfrm>
          <a:prstGeom prst="snip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: eine Ecke abgeschnitten 9">
            <a:extLst>
              <a:ext uri="{FF2B5EF4-FFF2-40B4-BE49-F238E27FC236}">
                <a16:creationId xmlns:a16="http://schemas.microsoft.com/office/drawing/2014/main" id="{5A65FA32-F76C-44B4-A82E-0DD263495E15}"/>
              </a:ext>
            </a:extLst>
          </p:cNvPr>
          <p:cNvSpPr/>
          <p:nvPr/>
        </p:nvSpPr>
        <p:spPr>
          <a:xfrm>
            <a:off x="-514350" y="-177800"/>
            <a:ext cx="2875413" cy="7035800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366B831-927D-5271-01D0-09F26EC22E25}"/>
              </a:ext>
            </a:extLst>
          </p:cNvPr>
          <p:cNvSpPr txBox="1"/>
          <p:nvPr/>
        </p:nvSpPr>
        <p:spPr>
          <a:xfrm>
            <a:off x="1811977" y="469557"/>
            <a:ext cx="2804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4. SketchUp</a:t>
            </a:r>
            <a:endParaRPr lang="de-AT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</a:endParaRPr>
          </a:p>
        </p:txBody>
      </p:sp>
      <p:pic>
        <p:nvPicPr>
          <p:cNvPr id="9" name="Grafik 8" descr="Ein Bild, das Screenshot, Design enthält.&#10;&#10;Automatisch generierte Beschreibung">
            <a:extLst>
              <a:ext uri="{FF2B5EF4-FFF2-40B4-BE49-F238E27FC236}">
                <a16:creationId xmlns:a16="http://schemas.microsoft.com/office/drawing/2014/main" id="{B7226DF7-9C0B-2F6C-1463-7FD6C6E3A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080" y="1300273"/>
            <a:ext cx="5070751" cy="518614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2EA3D51-A10A-262C-476C-00C708CCF2AB}"/>
              </a:ext>
            </a:extLst>
          </p:cNvPr>
          <p:cNvSpPr txBox="1"/>
          <p:nvPr/>
        </p:nvSpPr>
        <p:spPr>
          <a:xfrm>
            <a:off x="9001599" y="378657"/>
            <a:ext cx="275684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Als wir mit unseren Karton-Räumen fertig waren, durften wir schlussendlich mit Hilfe von SketchUp den Raum nochmal bauen. Dadurch konnten wir schauen wie man diesen Raum noch nutzen könnte.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2612703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00">
        <p159:morph option="byObject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7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515B3EFEAF5A54BA084F12F878EF70A" ma:contentTypeVersion="12" ma:contentTypeDescription="Ein neues Dokument erstellen." ma:contentTypeScope="" ma:versionID="54cfa3f2bd10e803e0e942ca0731e980">
  <xsd:schema xmlns:xsd="http://www.w3.org/2001/XMLSchema" xmlns:xs="http://www.w3.org/2001/XMLSchema" xmlns:p="http://schemas.microsoft.com/office/2006/metadata/properties" xmlns:ns2="e5384ca7-3986-4422-b71c-5f6b990b1c58" xmlns:ns3="3dc344a0-e6c9-49c0-8f5c-430fb77512d4" targetNamespace="http://schemas.microsoft.com/office/2006/metadata/properties" ma:root="true" ma:fieldsID="a66dc047f88917b85d5cc956ec60e44e" ns2:_="" ns3:_="">
    <xsd:import namespace="e5384ca7-3986-4422-b71c-5f6b990b1c58"/>
    <xsd:import namespace="3dc344a0-e6c9-49c0-8f5c-430fb77512d4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384ca7-3986-4422-b71c-5f6b990b1c58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Bildmarkierungen" ma:readOnly="false" ma:fieldId="{5cf76f15-5ced-4ddc-b409-7134ff3c332f}" ma:taxonomyMulti="true" ma:sspId="f7fa84f7-2db2-4efa-a4bf-f05c34939d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c344a0-e6c9-49c0-8f5c-430fb77512d4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eed06bc-d0d8-4f32-b329-7641cbcac376}" ma:internalName="TaxCatchAll" ma:showField="CatchAllData" ma:web="3dc344a0-e6c9-49c0-8f5c-430fb77512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5384ca7-3986-4422-b71c-5f6b990b1c58">
      <Terms xmlns="http://schemas.microsoft.com/office/infopath/2007/PartnerControls"/>
    </lcf76f155ced4ddcb4097134ff3c332f>
    <ReferenceId xmlns="e5384ca7-3986-4422-b71c-5f6b990b1c58" xsi:nil="true"/>
    <TaxCatchAll xmlns="3dc344a0-e6c9-49c0-8f5c-430fb77512d4" xsi:nil="true"/>
  </documentManagement>
</p:properties>
</file>

<file path=customXml/itemProps1.xml><?xml version="1.0" encoding="utf-8"?>
<ds:datastoreItem xmlns:ds="http://schemas.openxmlformats.org/officeDocument/2006/customXml" ds:itemID="{27DD793C-B22C-4595-A889-6C355479CE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F2BB54-0FF4-405D-96C7-B22DA615A82F}"/>
</file>

<file path=customXml/itemProps3.xml><?xml version="1.0" encoding="utf-8"?>
<ds:datastoreItem xmlns:ds="http://schemas.openxmlformats.org/officeDocument/2006/customXml" ds:itemID="{D01E95A6-1541-4F29-8C3B-27CC0CF1F7F2}">
  <ds:schemaRefs>
    <ds:schemaRef ds:uri="http://schemas.microsoft.com/office/infopath/2007/PartnerControls"/>
    <ds:schemaRef ds:uri="d2fbe6eb-250c-46d3-8c5d-290a3775234f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purl.org/dc/dcmitype/"/>
    <ds:schemaRef ds:uri="1a10eea7-2277-4eb8-9650-270047abe64b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Breitbild</PresentationFormat>
  <Paragraphs>41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Amasis MT Pro Black</vt:lpstr>
      <vt:lpstr>Arial</vt:lpstr>
      <vt:lpstr>Calibri</vt:lpstr>
      <vt:lpstr>Calibri Light</vt:lpstr>
      <vt:lpstr>Office</vt:lpstr>
      <vt:lpstr>3M Medienprojekt</vt:lpstr>
      <vt:lpstr>3M Medienprojekt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Medienprojekt</dc:title>
  <dc:creator>Bergemann Julia</dc:creator>
  <cp:lastModifiedBy>Bergemann Julia</cp:lastModifiedBy>
  <cp:revision>6</cp:revision>
  <dcterms:created xsi:type="dcterms:W3CDTF">2024-04-17T09:28:21Z</dcterms:created>
  <dcterms:modified xsi:type="dcterms:W3CDTF">2024-06-26T09:18:27Z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0x010100E542EEE1E4D78D45962496875201E090</vt:lpwstr>
  </property>
</Properties>
</file>